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 id="268" r:id="rId49"/>
    <p:sldId id="269" r:id="rId50"/>
    <p:sldId id="270" r:id="rId51"/>
    <p:sldId id="271" r:id="rId52"/>
    <p:sldId id="272" r:id="rId53"/>
    <p:sldId id="273" r:id="rId54"/>
    <p:sldId id="274" r:id="rId55"/>
    <p:sldId id="275" r:id="rId56"/>
    <p:sldId id="276" r:id="rId57"/>
    <p:sldId id="277" r:id="rId58"/>
    <p:sldId id="278" r:id="rId59"/>
    <p:sldId id="279" r:id="rId60"/>
    <p:sldId id="280" r:id="rId61"/>
    <p:sldId id="281" r:id="rId62"/>
  </p:sldIdLst>
  <p:sldSz cx="18288000" cy="10287000"/>
  <p:notesSz cx="6858000" cy="9144000"/>
  <p:embeddedFontLst>
    <p:embeddedFont>
      <p:font typeface="Aileron Regular" charset="1" panose="00000500000000000000"/>
      <p:regular r:id="rId6"/>
    </p:embeddedFont>
    <p:embeddedFont>
      <p:font typeface="Aileron Regular Bold" charset="1" panose="00000800000000000000"/>
      <p:regular r:id="rId7"/>
    </p:embeddedFont>
    <p:embeddedFont>
      <p:font typeface="Aileron Regular Italics" charset="1" panose="00000500000000000000"/>
      <p:regular r:id="rId8"/>
    </p:embeddedFont>
    <p:embeddedFont>
      <p:font typeface="Aileron Regular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HK Grotesk Light" charset="1" panose="00000400000000000000"/>
      <p:regular r:id="rId14"/>
    </p:embeddedFont>
    <p:embeddedFont>
      <p:font typeface="HK Grotesk Light Bold" charset="1" panose="00000500000000000000"/>
      <p:regular r:id="rId15"/>
    </p:embeddedFont>
    <p:embeddedFont>
      <p:font typeface="HK Grotesk Light Italics" charset="1" panose="00000400000000000000"/>
      <p:regular r:id="rId16"/>
    </p:embeddedFont>
    <p:embeddedFont>
      <p:font typeface="HK Grotesk Light Bold Italics" charset="1" panose="00000500000000000000"/>
      <p:regular r:id="rId17"/>
    </p:embeddedFont>
    <p:embeddedFont>
      <p:font typeface="Poppins Medium" charset="1" panose="02000000000000000000"/>
      <p:regular r:id="rId18"/>
    </p:embeddedFont>
    <p:embeddedFont>
      <p:font typeface="Poppins Medium Bold" charset="1" panose="02000000000000000000"/>
      <p:regular r:id="rId19"/>
    </p:embeddedFont>
    <p:embeddedFont>
      <p:font typeface="HK Grotesk Medium" charset="1" panose="00000600000000000000"/>
      <p:regular r:id="rId20"/>
    </p:embeddedFont>
    <p:embeddedFont>
      <p:font typeface="HK Grotesk Medium Bold" charset="1" panose="00000700000000000000"/>
      <p:regular r:id="rId21"/>
    </p:embeddedFont>
    <p:embeddedFont>
      <p:font typeface="HK Grotesk Medium Italics" charset="1" panose="00000600000000000000"/>
      <p:regular r:id="rId22"/>
    </p:embeddedFont>
    <p:embeddedFont>
      <p:font typeface="HK Grotesk Medium Bold Italics" charset="1" panose="00000700000000000000"/>
      <p:regular r:id="rId23"/>
    </p:embeddedFont>
    <p:embeddedFont>
      <p:font typeface="Open Sans Light" charset="1" panose="020B0306030504020204"/>
      <p:regular r:id="rId24"/>
    </p:embeddedFont>
    <p:embeddedFont>
      <p:font typeface="Open Sans Light Bold" charset="1" panose="020B0806030504020204"/>
      <p:regular r:id="rId25"/>
    </p:embeddedFont>
    <p:embeddedFont>
      <p:font typeface="Open Sans Light Italics" charset="1" panose="020B0306030504020204"/>
      <p:regular r:id="rId26"/>
    </p:embeddedFont>
    <p:embeddedFont>
      <p:font typeface="Open Sans Light Bold Italics" charset="1" panose="020B0806030504020204"/>
      <p:regular r:id="rId27"/>
    </p:embeddedFont>
    <p:embeddedFont>
      <p:font typeface="Lexend Deca" charset="1" panose="00000000000000000000"/>
      <p:regular r:id="rId28"/>
    </p:embeddedFont>
    <p:embeddedFont>
      <p:font typeface="Inter" charset="1" panose="020B0502030000000004"/>
      <p:regular r:id="rId29"/>
    </p:embeddedFont>
    <p:embeddedFont>
      <p:font typeface="Inter Bold" charset="1" panose="020B0802030000000004"/>
      <p:regular r:id="rId30"/>
    </p:embeddedFont>
    <p:embeddedFont>
      <p:font typeface="Inter Italics" charset="1" panose="020B0502030000000004"/>
      <p:regular r:id="rId31"/>
    </p:embeddedFont>
    <p:embeddedFont>
      <p:font typeface="Inter Bold Italics" charset="1" panose="020B0802030000000004"/>
      <p:regular r:id="rId32"/>
    </p:embeddedFont>
    <p:embeddedFont>
      <p:font typeface="Open Sauce" charset="1" panose="00000500000000000000"/>
      <p:regular r:id="rId33"/>
    </p:embeddedFont>
    <p:embeddedFont>
      <p:font typeface="Open Sauce Bold" charset="1" panose="00000800000000000000"/>
      <p:regular r:id="rId34"/>
    </p:embeddedFont>
    <p:embeddedFont>
      <p:font typeface="Open Sauce Italics" charset="1" panose="00000500000000000000"/>
      <p:regular r:id="rId35"/>
    </p:embeddedFont>
    <p:embeddedFont>
      <p:font typeface="Open Sauce Bold Italics" charset="1" panose="000008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48" Target="slides/slide12.xml" Type="http://schemas.openxmlformats.org/officeDocument/2006/relationships/slide"/><Relationship Id="rId49" Target="slides/slide13.xml" Type="http://schemas.openxmlformats.org/officeDocument/2006/relationships/slide"/><Relationship Id="rId5" Target="tableStyles.xml" Type="http://schemas.openxmlformats.org/officeDocument/2006/relationships/tableStyles"/><Relationship Id="rId50" Target="slides/slide14.xml" Type="http://schemas.openxmlformats.org/officeDocument/2006/relationships/slide"/><Relationship Id="rId51" Target="slides/slide15.xml" Type="http://schemas.openxmlformats.org/officeDocument/2006/relationships/slide"/><Relationship Id="rId52" Target="slides/slide16.xml" Type="http://schemas.openxmlformats.org/officeDocument/2006/relationships/slide"/><Relationship Id="rId53" Target="slides/slide17.xml" Type="http://schemas.openxmlformats.org/officeDocument/2006/relationships/slide"/><Relationship Id="rId54" Target="slides/slide18.xml" Type="http://schemas.openxmlformats.org/officeDocument/2006/relationships/slide"/><Relationship Id="rId55" Target="slides/slide19.xml" Type="http://schemas.openxmlformats.org/officeDocument/2006/relationships/slide"/><Relationship Id="rId56" Target="slides/slide20.xml" Type="http://schemas.openxmlformats.org/officeDocument/2006/relationships/slide"/><Relationship Id="rId57" Target="slides/slide21.xml" Type="http://schemas.openxmlformats.org/officeDocument/2006/relationships/slide"/><Relationship Id="rId58" Target="slides/slide22.xml" Type="http://schemas.openxmlformats.org/officeDocument/2006/relationships/slide"/><Relationship Id="rId59" Target="slides/slide23.xml" Type="http://schemas.openxmlformats.org/officeDocument/2006/relationships/slide"/><Relationship Id="rId6" Target="fonts/font6.fntdata" Type="http://schemas.openxmlformats.org/officeDocument/2006/relationships/font"/><Relationship Id="rId60" Target="slides/slide24.xml" Type="http://schemas.openxmlformats.org/officeDocument/2006/relationships/slide"/><Relationship Id="rId61" Target="slides/slide25.xml" Type="http://schemas.openxmlformats.org/officeDocument/2006/relationships/slide"/><Relationship Id="rId62" Target="slides/slide2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4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5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5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54.png" Type="http://schemas.openxmlformats.org/officeDocument/2006/relationships/image"/><Relationship Id="rId7" Target="../media/image5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5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60.png" Type="http://schemas.openxmlformats.org/officeDocument/2006/relationships/image"/><Relationship Id="rId9" Target="../media/image61.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26.png" Type="http://schemas.openxmlformats.org/officeDocument/2006/relationships/image"/><Relationship Id="rId15" Target="../media/image27.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png" Type="http://schemas.openxmlformats.org/officeDocument/2006/relationships/image"/><Relationship Id="rId12" Target="../media/image35.png" Type="http://schemas.openxmlformats.org/officeDocument/2006/relationships/image"/><Relationship Id="rId13" Target="../media/image36.png" Type="http://schemas.openxmlformats.org/officeDocument/2006/relationships/image"/><Relationship Id="rId14" Target="../media/image37.png" Type="http://schemas.openxmlformats.org/officeDocument/2006/relationships/image"/><Relationship Id="rId15" Target="../media/image38.png" Type="http://schemas.openxmlformats.org/officeDocument/2006/relationships/image"/><Relationship Id="rId16" Target="../media/image39.png" Type="http://schemas.openxmlformats.org/officeDocument/2006/relationships/image"/><Relationship Id="rId17" Target="../media/image40.pn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D2B42"/>
        </a:solidFill>
      </p:bgPr>
    </p:bg>
    <p:spTree>
      <p:nvGrpSpPr>
        <p:cNvPr id="1" name=""/>
        <p:cNvGrpSpPr/>
        <p:nvPr/>
      </p:nvGrpSpPr>
      <p:grpSpPr>
        <a:xfrm>
          <a:off x="0" y="0"/>
          <a:ext cx="0" cy="0"/>
          <a:chOff x="0" y="0"/>
          <a:chExt cx="0" cy="0"/>
        </a:xfrm>
      </p:grpSpPr>
      <p:sp>
        <p:nvSpPr>
          <p:cNvPr name="AutoShape 2" id="2"/>
          <p:cNvSpPr/>
          <p:nvPr/>
        </p:nvSpPr>
        <p:spPr>
          <a:xfrm rot="0">
            <a:off x="1028700" y="8765160"/>
            <a:ext cx="16230600" cy="9525"/>
          </a:xfrm>
          <a:prstGeom prst="rect">
            <a:avLst/>
          </a:prstGeom>
          <a:solidFill>
            <a:srgbClr val="D5D8DB"/>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634572"/>
            <a:ext cx="763602" cy="763602"/>
          </a:xfrm>
          <a:prstGeom prst="rect">
            <a:avLst/>
          </a:prstGeom>
        </p:spPr>
      </p:pic>
      <p:sp>
        <p:nvSpPr>
          <p:cNvPr name="AutoShape 4" id="4"/>
          <p:cNvSpPr/>
          <p:nvPr/>
        </p:nvSpPr>
        <p:spPr>
          <a:xfrm rot="0">
            <a:off x="1028700" y="2160570"/>
            <a:ext cx="16230600" cy="9525"/>
          </a:xfrm>
          <a:prstGeom prst="rect">
            <a:avLst/>
          </a:prstGeom>
          <a:solidFill>
            <a:srgbClr val="D5D8DB"/>
          </a:solidFill>
        </p:spPr>
      </p:sp>
      <p:sp>
        <p:nvSpPr>
          <p:cNvPr name="TextBox 5" id="5"/>
          <p:cNvSpPr txBox="true"/>
          <p:nvPr/>
        </p:nvSpPr>
        <p:spPr>
          <a:xfrm rot="0">
            <a:off x="3826525" y="4034960"/>
            <a:ext cx="4731154" cy="1830661"/>
          </a:xfrm>
          <a:prstGeom prst="rect">
            <a:avLst/>
          </a:prstGeom>
        </p:spPr>
        <p:txBody>
          <a:bodyPr anchor="t" rtlCol="false" tIns="0" lIns="0" bIns="0" rIns="0">
            <a:spAutoFit/>
          </a:bodyPr>
          <a:lstStyle/>
          <a:p>
            <a:pPr>
              <a:lnSpc>
                <a:spcPts val="13859"/>
              </a:lnSpc>
            </a:pPr>
            <a:r>
              <a:rPr lang="en-US" sz="13199" spc="-659">
                <a:solidFill>
                  <a:srgbClr val="D5D8DB"/>
                </a:solidFill>
                <a:latin typeface="Lexend Deca Bold"/>
              </a:rPr>
              <a:t>Apollo</a:t>
            </a:r>
          </a:p>
        </p:txBody>
      </p:sp>
      <p:sp>
        <p:nvSpPr>
          <p:cNvPr name="TextBox 6" id="6"/>
          <p:cNvSpPr txBox="true"/>
          <p:nvPr/>
        </p:nvSpPr>
        <p:spPr>
          <a:xfrm rot="0">
            <a:off x="904065" y="1350561"/>
            <a:ext cx="1250043" cy="448481"/>
          </a:xfrm>
          <a:prstGeom prst="rect">
            <a:avLst/>
          </a:prstGeom>
        </p:spPr>
        <p:txBody>
          <a:bodyPr anchor="t" rtlCol="false" tIns="0" lIns="0" bIns="0" rIns="0">
            <a:spAutoFit/>
          </a:bodyPr>
          <a:lstStyle/>
          <a:p>
            <a:pPr>
              <a:lnSpc>
                <a:spcPts val="3683"/>
              </a:lnSpc>
            </a:pPr>
            <a:r>
              <a:rPr lang="en-US" sz="2630" spc="-52">
                <a:solidFill>
                  <a:srgbClr val="D5D8DB"/>
                </a:solidFill>
                <a:latin typeface="Lexend Deca Bold"/>
              </a:rPr>
              <a:t>Apollo</a:t>
            </a:r>
          </a:p>
        </p:txBody>
      </p:sp>
      <p:sp>
        <p:nvSpPr>
          <p:cNvPr name="TextBox 7" id="7"/>
          <p:cNvSpPr txBox="true"/>
          <p:nvPr/>
        </p:nvSpPr>
        <p:spPr>
          <a:xfrm rot="0">
            <a:off x="1028700" y="9290556"/>
            <a:ext cx="5125158" cy="306705"/>
          </a:xfrm>
          <a:prstGeom prst="rect">
            <a:avLst/>
          </a:prstGeom>
        </p:spPr>
        <p:txBody>
          <a:bodyPr anchor="t" rtlCol="false" tIns="0" lIns="0" bIns="0" rIns="0">
            <a:spAutoFit/>
          </a:bodyPr>
          <a:lstStyle/>
          <a:p>
            <a:pPr>
              <a:lnSpc>
                <a:spcPts val="2520"/>
              </a:lnSpc>
            </a:pPr>
            <a:r>
              <a:rPr lang="en-US" sz="1800" spc="36">
                <a:solidFill>
                  <a:srgbClr val="D5D8DB"/>
                </a:solidFill>
                <a:latin typeface="HK Grotesk Light"/>
              </a:rPr>
              <a:t>01/26</a:t>
            </a:r>
          </a:p>
        </p:txBody>
      </p:sp>
      <p:sp>
        <p:nvSpPr>
          <p:cNvPr name="TextBox 8" id="8"/>
          <p:cNvSpPr txBox="true"/>
          <p:nvPr/>
        </p:nvSpPr>
        <p:spPr>
          <a:xfrm rot="0">
            <a:off x="1792302" y="6027263"/>
            <a:ext cx="9327956" cy="405779"/>
          </a:xfrm>
          <a:prstGeom prst="rect">
            <a:avLst/>
          </a:prstGeom>
        </p:spPr>
        <p:txBody>
          <a:bodyPr anchor="t" rtlCol="false" tIns="0" lIns="0" bIns="0" rIns="0">
            <a:spAutoFit/>
          </a:bodyPr>
          <a:lstStyle/>
          <a:p>
            <a:pPr algn="ctr">
              <a:lnSpc>
                <a:spcPts val="3380"/>
              </a:lnSpc>
            </a:pPr>
            <a:r>
              <a:rPr lang="en-US" sz="2600" spc="364">
                <a:solidFill>
                  <a:srgbClr val="F1F1F1"/>
                </a:solidFill>
                <a:latin typeface="Open Sauce"/>
              </a:rPr>
              <a:t>MUSIC ON DEMAND, ANYTIME, ANYWHERE</a:t>
            </a:r>
          </a:p>
        </p:txBody>
      </p:sp>
      <p:pic>
        <p:nvPicPr>
          <p:cNvPr name="Picture 9" id="9"/>
          <p:cNvPicPr>
            <a:picLocks noChangeAspect="true"/>
          </p:cNvPicPr>
          <p:nvPr/>
        </p:nvPicPr>
        <p:blipFill>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434647">
            <a:off x="7772322" y="2380562"/>
            <a:ext cx="14198388" cy="6970118"/>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D2B42"/>
        </a:solidFill>
      </p:bgPr>
    </p:bg>
    <p:spTree>
      <p:nvGrpSpPr>
        <p:cNvPr id="1" name=""/>
        <p:cNvGrpSpPr/>
        <p:nvPr/>
      </p:nvGrpSpPr>
      <p:grpSpPr>
        <a:xfrm>
          <a:off x="0" y="0"/>
          <a:ext cx="0" cy="0"/>
          <a:chOff x="0" y="0"/>
          <a:chExt cx="0" cy="0"/>
        </a:xfrm>
      </p:grpSpPr>
      <p:sp>
        <p:nvSpPr>
          <p:cNvPr name="AutoShape 2" id="2"/>
          <p:cNvSpPr/>
          <p:nvPr/>
        </p:nvSpPr>
        <p:spPr>
          <a:xfrm rot="0">
            <a:off x="1028700" y="8579893"/>
            <a:ext cx="16230600" cy="9525"/>
          </a:xfrm>
          <a:prstGeom prst="rect">
            <a:avLst/>
          </a:prstGeom>
          <a:solidFill>
            <a:srgbClr val="D5D8DB"/>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0216" y="9002010"/>
            <a:ext cx="108841" cy="21740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01634" y="9002010"/>
            <a:ext cx="108841" cy="217405"/>
          </a:xfrm>
          <a:prstGeom prst="rect">
            <a:avLst/>
          </a:prstGeom>
        </p:spPr>
      </p:pic>
      <p:grpSp>
        <p:nvGrpSpPr>
          <p:cNvPr name="Group 5" id="5"/>
          <p:cNvGrpSpPr/>
          <p:nvPr/>
        </p:nvGrpSpPr>
        <p:grpSpPr>
          <a:xfrm rot="0">
            <a:off x="2302753" y="5749403"/>
            <a:ext cx="1466396" cy="1437610"/>
            <a:chOff x="0" y="0"/>
            <a:chExt cx="1955195" cy="1916813"/>
          </a:xfrm>
        </p:grpSpPr>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98469" y="0"/>
              <a:ext cx="1358257" cy="1358258"/>
            </a:xfrm>
            <a:prstGeom prst="rect">
              <a:avLst/>
            </a:prstGeom>
          </p:spPr>
        </p:pic>
        <p:sp>
          <p:nvSpPr>
            <p:cNvPr name="TextBox 7" id="7"/>
            <p:cNvSpPr txBox="true"/>
            <p:nvPr/>
          </p:nvSpPr>
          <p:spPr>
            <a:xfrm rot="0">
              <a:off x="0" y="1567643"/>
              <a:ext cx="1955195" cy="349170"/>
            </a:xfrm>
            <a:prstGeom prst="rect">
              <a:avLst/>
            </a:prstGeom>
          </p:spPr>
          <p:txBody>
            <a:bodyPr anchor="t" rtlCol="false" tIns="0" lIns="0" bIns="0" rIns="0">
              <a:spAutoFit/>
            </a:bodyPr>
            <a:lstStyle/>
            <a:p>
              <a:pPr algn="ctr">
                <a:lnSpc>
                  <a:spcPts val="2154"/>
                </a:lnSpc>
              </a:pPr>
              <a:r>
                <a:rPr lang="en-US" sz="1539" spc="-30">
                  <a:solidFill>
                    <a:srgbClr val="1D2B42"/>
                  </a:solidFill>
                  <a:latin typeface="Inter Bold"/>
                </a:rPr>
                <a:t>Th</a:t>
              </a:r>
              <a:r>
                <a:rPr lang="en-US" sz="1539" spc="-30">
                  <a:solidFill>
                    <a:srgbClr val="1D2B42"/>
                  </a:solidFill>
                  <a:latin typeface="Inter Bold"/>
                </a:rPr>
                <a:t>e Audios Co.</a:t>
              </a:r>
            </a:p>
          </p:txBody>
        </p:sp>
      </p:gr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026220" y="1028700"/>
            <a:ext cx="233080" cy="155104"/>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28700" y="634572"/>
            <a:ext cx="763602" cy="763602"/>
          </a:xfrm>
          <a:prstGeom prst="rect">
            <a:avLst/>
          </a:prstGeom>
        </p:spPr>
      </p:pic>
      <p:pic>
        <p:nvPicPr>
          <p:cNvPr name="Picture 10" id="10"/>
          <p:cNvPicPr>
            <a:picLocks noChangeAspect="true"/>
          </p:cNvPicPr>
          <p:nvPr/>
        </p:nvPicPr>
        <p:blipFill>
          <a:blip r:embed="rId10"/>
          <a:srcRect l="0" t="0" r="0" b="0"/>
          <a:stretch>
            <a:fillRect/>
          </a:stretch>
        </p:blipFill>
        <p:spPr>
          <a:xfrm flipH="false" flipV="false" rot="0">
            <a:off x="904065" y="2772262"/>
            <a:ext cx="8431068" cy="4742476"/>
          </a:xfrm>
          <a:prstGeom prst="rect">
            <a:avLst/>
          </a:prstGeom>
        </p:spPr>
      </p:pic>
      <p:sp>
        <p:nvSpPr>
          <p:cNvPr name="TextBox 11" id="11"/>
          <p:cNvSpPr txBox="true"/>
          <p:nvPr/>
        </p:nvSpPr>
        <p:spPr>
          <a:xfrm rot="0">
            <a:off x="10096122" y="3438846"/>
            <a:ext cx="7162935" cy="1329601"/>
          </a:xfrm>
          <a:prstGeom prst="rect">
            <a:avLst/>
          </a:prstGeom>
        </p:spPr>
        <p:txBody>
          <a:bodyPr anchor="t" rtlCol="false" tIns="0" lIns="0" bIns="0" rIns="0">
            <a:spAutoFit/>
          </a:bodyPr>
          <a:lstStyle/>
          <a:p>
            <a:pPr algn="r">
              <a:lnSpc>
                <a:spcPts val="10080"/>
              </a:lnSpc>
            </a:pPr>
            <a:r>
              <a:rPr lang="en-US" sz="9600" spc="-480">
                <a:solidFill>
                  <a:srgbClr val="D5D8DB"/>
                </a:solidFill>
                <a:latin typeface="Open Sauce Bold"/>
              </a:rPr>
              <a:t>Youtube API</a:t>
            </a:r>
          </a:p>
        </p:txBody>
      </p:sp>
      <p:sp>
        <p:nvSpPr>
          <p:cNvPr name="TextBox 12" id="12"/>
          <p:cNvSpPr txBox="true"/>
          <p:nvPr/>
        </p:nvSpPr>
        <p:spPr>
          <a:xfrm rot="0">
            <a:off x="10096365" y="5095875"/>
            <a:ext cx="7162935" cy="1860590"/>
          </a:xfrm>
          <a:prstGeom prst="rect">
            <a:avLst/>
          </a:prstGeom>
        </p:spPr>
        <p:txBody>
          <a:bodyPr anchor="t" rtlCol="false" tIns="0" lIns="0" bIns="0" rIns="0">
            <a:spAutoFit/>
          </a:bodyPr>
          <a:lstStyle/>
          <a:p>
            <a:pPr algn="just">
              <a:lnSpc>
                <a:spcPts val="2940"/>
              </a:lnSpc>
            </a:pPr>
            <a:r>
              <a:rPr lang="en-US" sz="2100">
                <a:solidFill>
                  <a:srgbClr val="D5D8DB"/>
                </a:solidFill>
                <a:latin typeface="Lexend Deca"/>
              </a:rPr>
              <a:t>With the help of Youtube API our application is able to retrieve feeds related to videos, users and playlists. We are also using functionalities like manipulating the feeds, creating new playlist, addding videos to the playlist.</a:t>
            </a:r>
          </a:p>
        </p:txBody>
      </p:sp>
      <p:sp>
        <p:nvSpPr>
          <p:cNvPr name="TextBox 13" id="13"/>
          <p:cNvSpPr txBox="true"/>
          <p:nvPr/>
        </p:nvSpPr>
        <p:spPr>
          <a:xfrm rot="0">
            <a:off x="13221241" y="8938310"/>
            <a:ext cx="3413494" cy="306705"/>
          </a:xfrm>
          <a:prstGeom prst="rect">
            <a:avLst/>
          </a:prstGeom>
        </p:spPr>
        <p:txBody>
          <a:bodyPr anchor="t" rtlCol="false" tIns="0" lIns="0" bIns="0" rIns="0">
            <a:spAutoFit/>
          </a:bodyPr>
          <a:lstStyle/>
          <a:p>
            <a:pPr algn="r">
              <a:lnSpc>
                <a:spcPts val="2520"/>
              </a:lnSpc>
            </a:pPr>
            <a:r>
              <a:rPr lang="en-US" sz="1800" spc="36">
                <a:solidFill>
                  <a:srgbClr val="D5D8DB"/>
                </a:solidFill>
                <a:latin typeface="HK Grotesk Light"/>
              </a:rPr>
              <a:t>Next</a:t>
            </a:r>
          </a:p>
        </p:txBody>
      </p:sp>
      <p:sp>
        <p:nvSpPr>
          <p:cNvPr name="TextBox 14" id="14"/>
          <p:cNvSpPr txBox="true"/>
          <p:nvPr/>
        </p:nvSpPr>
        <p:spPr>
          <a:xfrm rot="0">
            <a:off x="6581421" y="8935482"/>
            <a:ext cx="5125158" cy="312360"/>
          </a:xfrm>
          <a:prstGeom prst="rect">
            <a:avLst/>
          </a:prstGeom>
        </p:spPr>
        <p:txBody>
          <a:bodyPr anchor="t" rtlCol="false" tIns="0" lIns="0" bIns="0" rIns="0">
            <a:spAutoFit/>
          </a:bodyPr>
          <a:lstStyle/>
          <a:p>
            <a:pPr algn="ctr">
              <a:lnSpc>
                <a:spcPts val="2520"/>
              </a:lnSpc>
            </a:pPr>
            <a:r>
              <a:rPr lang="en-US" sz="1800" spc="36">
                <a:solidFill>
                  <a:srgbClr val="D5D8DB"/>
                </a:solidFill>
                <a:latin typeface="HK Grotesk Light"/>
              </a:rPr>
              <a:t>10/26</a:t>
            </a:r>
          </a:p>
        </p:txBody>
      </p:sp>
      <p:sp>
        <p:nvSpPr>
          <p:cNvPr name="TextBox 15" id="15"/>
          <p:cNvSpPr txBox="true"/>
          <p:nvPr/>
        </p:nvSpPr>
        <p:spPr>
          <a:xfrm rot="0">
            <a:off x="1604485" y="8938310"/>
            <a:ext cx="3853531" cy="306705"/>
          </a:xfrm>
          <a:prstGeom prst="rect">
            <a:avLst/>
          </a:prstGeom>
        </p:spPr>
        <p:txBody>
          <a:bodyPr anchor="t" rtlCol="false" tIns="0" lIns="0" bIns="0" rIns="0">
            <a:spAutoFit/>
          </a:bodyPr>
          <a:lstStyle/>
          <a:p>
            <a:pPr algn="just">
              <a:lnSpc>
                <a:spcPts val="2520"/>
              </a:lnSpc>
            </a:pPr>
            <a:r>
              <a:rPr lang="en-US" sz="1800" spc="36">
                <a:solidFill>
                  <a:srgbClr val="D5D8DB"/>
                </a:solidFill>
                <a:latin typeface="HK Grotesk Light"/>
              </a:rPr>
              <a:t>Back</a:t>
            </a:r>
          </a:p>
        </p:txBody>
      </p:sp>
      <p:sp>
        <p:nvSpPr>
          <p:cNvPr name="TextBox 16" id="16"/>
          <p:cNvSpPr txBox="true"/>
          <p:nvPr/>
        </p:nvSpPr>
        <p:spPr>
          <a:xfrm rot="0">
            <a:off x="904065" y="1350561"/>
            <a:ext cx="1250043" cy="448481"/>
          </a:xfrm>
          <a:prstGeom prst="rect">
            <a:avLst/>
          </a:prstGeom>
        </p:spPr>
        <p:txBody>
          <a:bodyPr anchor="t" rtlCol="false" tIns="0" lIns="0" bIns="0" rIns="0">
            <a:spAutoFit/>
          </a:bodyPr>
          <a:lstStyle/>
          <a:p>
            <a:pPr>
              <a:lnSpc>
                <a:spcPts val="3683"/>
              </a:lnSpc>
            </a:pPr>
            <a:r>
              <a:rPr lang="en-US" sz="2630" spc="-52">
                <a:solidFill>
                  <a:srgbClr val="D5D8DB"/>
                </a:solidFill>
                <a:latin typeface="Lexend Deca Bold"/>
              </a:rPr>
              <a:t>Apollo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866900" y="3601405"/>
            <a:ext cx="14554200" cy="75303"/>
          </a:xfrm>
          <a:prstGeom prst="rect">
            <a:avLst/>
          </a:prstGeom>
          <a:solidFill>
            <a:srgbClr val="191919">
              <a:alpha val="12941"/>
            </a:srgbClr>
          </a:solidFill>
        </p:spPr>
      </p:sp>
      <p:sp>
        <p:nvSpPr>
          <p:cNvPr name="AutoShape 3" id="3"/>
          <p:cNvSpPr/>
          <p:nvPr/>
        </p:nvSpPr>
        <p:spPr>
          <a:xfrm rot="5400000">
            <a:off x="8657299" y="3148628"/>
            <a:ext cx="846405" cy="59150"/>
          </a:xfrm>
          <a:prstGeom prst="rect">
            <a:avLst/>
          </a:prstGeom>
          <a:solidFill>
            <a:srgbClr val="191919">
              <a:alpha val="12941"/>
            </a:srgbClr>
          </a:solidFill>
        </p:spPr>
      </p:sp>
      <p:sp>
        <p:nvSpPr>
          <p:cNvPr name="AutoShape 4" id="4"/>
          <p:cNvSpPr/>
          <p:nvPr/>
        </p:nvSpPr>
        <p:spPr>
          <a:xfrm rot="0">
            <a:off x="7812823" y="1799052"/>
            <a:ext cx="2612349" cy="1216266"/>
          </a:xfrm>
          <a:prstGeom prst="rect">
            <a:avLst/>
          </a:prstGeom>
          <a:solidFill>
            <a:srgbClr val="1D2B42"/>
          </a:solidFill>
        </p:spPr>
      </p:sp>
      <p:sp>
        <p:nvSpPr>
          <p:cNvPr name="TextBox 5" id="5"/>
          <p:cNvSpPr txBox="true"/>
          <p:nvPr/>
        </p:nvSpPr>
        <p:spPr>
          <a:xfrm rot="0">
            <a:off x="8099294" y="2181324"/>
            <a:ext cx="2039408" cy="385047"/>
          </a:xfrm>
          <a:prstGeom prst="rect">
            <a:avLst/>
          </a:prstGeom>
        </p:spPr>
        <p:txBody>
          <a:bodyPr anchor="t" rtlCol="false" tIns="0" lIns="0" bIns="0" rIns="0">
            <a:spAutoFit/>
          </a:bodyPr>
          <a:lstStyle/>
          <a:p>
            <a:pPr algn="ctr">
              <a:lnSpc>
                <a:spcPts val="3133"/>
              </a:lnSpc>
            </a:pPr>
            <a:r>
              <a:rPr lang="en-US" sz="2089" spc="62">
                <a:solidFill>
                  <a:srgbClr val="FFFFFF"/>
                </a:solidFill>
                <a:latin typeface="Lexend Deca"/>
              </a:rPr>
              <a:t>FRONT END</a:t>
            </a:r>
          </a:p>
        </p:txBody>
      </p:sp>
      <p:sp>
        <p:nvSpPr>
          <p:cNvPr name="AutoShape 6" id="6"/>
          <p:cNvSpPr/>
          <p:nvPr/>
        </p:nvSpPr>
        <p:spPr>
          <a:xfrm rot="0">
            <a:off x="703961" y="6309501"/>
            <a:ext cx="2325879" cy="1724758"/>
          </a:xfrm>
          <a:prstGeom prst="rect">
            <a:avLst/>
          </a:prstGeom>
          <a:solidFill>
            <a:srgbClr val="86EAE9">
              <a:alpha val="11765"/>
            </a:srgbClr>
          </a:solidFill>
        </p:spPr>
      </p:sp>
      <p:sp>
        <p:nvSpPr>
          <p:cNvPr name="AutoShape 7" id="7"/>
          <p:cNvSpPr/>
          <p:nvPr/>
        </p:nvSpPr>
        <p:spPr>
          <a:xfrm rot="5400000">
            <a:off x="1494284" y="5936885"/>
            <a:ext cx="719351" cy="25881"/>
          </a:xfrm>
          <a:prstGeom prst="rect">
            <a:avLst/>
          </a:prstGeom>
          <a:solidFill>
            <a:srgbClr val="191919">
              <a:alpha val="12941"/>
            </a:srgbClr>
          </a:solidFill>
        </p:spPr>
      </p:sp>
      <p:sp>
        <p:nvSpPr>
          <p:cNvPr name="TextBox 8" id="8"/>
          <p:cNvSpPr txBox="true"/>
          <p:nvPr/>
        </p:nvSpPr>
        <p:spPr>
          <a:xfrm rot="0">
            <a:off x="843056" y="6380765"/>
            <a:ext cx="1931727" cy="1592812"/>
          </a:xfrm>
          <a:prstGeom prst="rect">
            <a:avLst/>
          </a:prstGeom>
        </p:spPr>
        <p:txBody>
          <a:bodyPr anchor="t" rtlCol="false" tIns="0" lIns="0" bIns="0" rIns="0">
            <a:spAutoFit/>
          </a:bodyPr>
          <a:lstStyle/>
          <a:p>
            <a:pPr algn="just">
              <a:lnSpc>
                <a:spcPts val="2534"/>
              </a:lnSpc>
            </a:pPr>
            <a:r>
              <a:rPr lang="en-US" sz="1689" spc="50">
                <a:solidFill>
                  <a:srgbClr val="191919"/>
                </a:solidFill>
                <a:latin typeface="Lexend Deca"/>
              </a:rPr>
              <a:t>-browse action</a:t>
            </a:r>
          </a:p>
          <a:p>
            <a:pPr algn="just">
              <a:lnSpc>
                <a:spcPts val="2534"/>
              </a:lnSpc>
            </a:pPr>
            <a:r>
              <a:rPr lang="en-US" sz="1689" spc="50">
                <a:solidFill>
                  <a:srgbClr val="191919"/>
                </a:solidFill>
                <a:latin typeface="Lexend Deca"/>
              </a:rPr>
              <a:t>-song action</a:t>
            </a:r>
          </a:p>
          <a:p>
            <a:pPr algn="just">
              <a:lnSpc>
                <a:spcPts val="2534"/>
              </a:lnSpc>
            </a:pPr>
            <a:r>
              <a:rPr lang="en-US" sz="1689" spc="50">
                <a:solidFill>
                  <a:srgbClr val="191919"/>
                </a:solidFill>
                <a:latin typeface="Lexend Deca"/>
              </a:rPr>
              <a:t>-album action</a:t>
            </a:r>
          </a:p>
          <a:p>
            <a:pPr algn="just">
              <a:lnSpc>
                <a:spcPts val="2534"/>
              </a:lnSpc>
            </a:pPr>
            <a:r>
              <a:rPr lang="en-US" sz="1689" spc="50">
                <a:solidFill>
                  <a:srgbClr val="191919"/>
                </a:solidFill>
                <a:latin typeface="Lexend Deca"/>
              </a:rPr>
              <a:t>-artist action</a:t>
            </a:r>
          </a:p>
          <a:p>
            <a:pPr algn="just">
              <a:lnSpc>
                <a:spcPts val="2534"/>
              </a:lnSpc>
            </a:pPr>
            <a:r>
              <a:rPr lang="en-US" sz="1689" spc="50">
                <a:solidFill>
                  <a:srgbClr val="191919"/>
                </a:solidFill>
                <a:latin typeface="Lexend Deca"/>
              </a:rPr>
              <a:t>-UI action</a:t>
            </a:r>
          </a:p>
        </p:txBody>
      </p:sp>
      <p:sp>
        <p:nvSpPr>
          <p:cNvPr name="AutoShape 9" id="9"/>
          <p:cNvSpPr/>
          <p:nvPr/>
        </p:nvSpPr>
        <p:spPr>
          <a:xfrm rot="5400000">
            <a:off x="1462784" y="4098190"/>
            <a:ext cx="833020" cy="24788"/>
          </a:xfrm>
          <a:prstGeom prst="rect">
            <a:avLst/>
          </a:prstGeom>
          <a:solidFill>
            <a:srgbClr val="191919">
              <a:alpha val="12941"/>
            </a:srgbClr>
          </a:solidFill>
        </p:spPr>
      </p:sp>
      <p:sp>
        <p:nvSpPr>
          <p:cNvPr name="AutoShape 10" id="10"/>
          <p:cNvSpPr/>
          <p:nvPr/>
        </p:nvSpPr>
        <p:spPr>
          <a:xfrm rot="0">
            <a:off x="703961" y="4457161"/>
            <a:ext cx="2325879" cy="1026792"/>
          </a:xfrm>
          <a:prstGeom prst="rect">
            <a:avLst/>
          </a:prstGeom>
          <a:solidFill>
            <a:srgbClr val="508EB6"/>
          </a:solidFill>
        </p:spPr>
      </p:sp>
      <p:sp>
        <p:nvSpPr>
          <p:cNvPr name="TextBox 11" id="11"/>
          <p:cNvSpPr txBox="true"/>
          <p:nvPr/>
        </p:nvSpPr>
        <p:spPr>
          <a:xfrm rot="0">
            <a:off x="971411" y="4766655"/>
            <a:ext cx="1815766" cy="316732"/>
          </a:xfrm>
          <a:prstGeom prst="rect">
            <a:avLst/>
          </a:prstGeom>
        </p:spPr>
        <p:txBody>
          <a:bodyPr anchor="t" rtlCol="false" tIns="0" lIns="0" bIns="0" rIns="0">
            <a:spAutoFit/>
          </a:bodyPr>
          <a:lstStyle/>
          <a:p>
            <a:pPr algn="ctr">
              <a:lnSpc>
                <a:spcPts val="2555"/>
              </a:lnSpc>
            </a:pPr>
            <a:r>
              <a:rPr lang="en-US" sz="1703" spc="51">
                <a:solidFill>
                  <a:srgbClr val="FFFFFF"/>
                </a:solidFill>
                <a:latin typeface="Poppins Medium"/>
              </a:rPr>
              <a:t>Side Menu</a:t>
            </a:r>
          </a:p>
        </p:txBody>
      </p:sp>
      <p:grpSp>
        <p:nvGrpSpPr>
          <p:cNvPr name="Group 12" id="12"/>
          <p:cNvGrpSpPr/>
          <p:nvPr/>
        </p:nvGrpSpPr>
        <p:grpSpPr>
          <a:xfrm rot="-2700000">
            <a:off x="1673651" y="5296091"/>
            <a:ext cx="342350" cy="341802"/>
            <a:chOff x="0" y="0"/>
            <a:chExt cx="6350000" cy="6339840"/>
          </a:xfrm>
        </p:grpSpPr>
        <p:sp>
          <p:nvSpPr>
            <p:cNvPr name="Freeform 13" id="1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508EB6"/>
            </a:solidFill>
          </p:spPr>
        </p:sp>
      </p:grpSp>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56535" y="3591784"/>
            <a:ext cx="270306" cy="270306"/>
          </a:xfrm>
          <a:prstGeom prst="rect">
            <a:avLst/>
          </a:prstGeom>
        </p:spPr>
      </p:pic>
      <p:sp>
        <p:nvSpPr>
          <p:cNvPr name="AutoShape 15" id="15"/>
          <p:cNvSpPr/>
          <p:nvPr/>
        </p:nvSpPr>
        <p:spPr>
          <a:xfrm rot="5400000">
            <a:off x="4458082" y="5938017"/>
            <a:ext cx="719351" cy="23617"/>
          </a:xfrm>
          <a:prstGeom prst="rect">
            <a:avLst/>
          </a:prstGeom>
          <a:solidFill>
            <a:srgbClr val="191919">
              <a:alpha val="12941"/>
            </a:srgbClr>
          </a:solidFill>
        </p:spPr>
      </p:sp>
      <p:sp>
        <p:nvSpPr>
          <p:cNvPr name="AutoShape 16" id="16"/>
          <p:cNvSpPr/>
          <p:nvPr/>
        </p:nvSpPr>
        <p:spPr>
          <a:xfrm rot="0">
            <a:off x="3675761" y="6309501"/>
            <a:ext cx="2325879" cy="1724758"/>
          </a:xfrm>
          <a:prstGeom prst="rect">
            <a:avLst/>
          </a:prstGeom>
          <a:solidFill>
            <a:srgbClr val="86EAE9">
              <a:alpha val="11765"/>
            </a:srgbClr>
          </a:solidFill>
        </p:spPr>
      </p:sp>
      <p:sp>
        <p:nvSpPr>
          <p:cNvPr name="TextBox 17" id="17"/>
          <p:cNvSpPr txBox="true"/>
          <p:nvPr/>
        </p:nvSpPr>
        <p:spPr>
          <a:xfrm rot="0">
            <a:off x="3791930" y="6385741"/>
            <a:ext cx="2039408" cy="626505"/>
          </a:xfrm>
          <a:prstGeom prst="rect">
            <a:avLst/>
          </a:prstGeom>
        </p:spPr>
        <p:txBody>
          <a:bodyPr anchor="t" rtlCol="false" tIns="0" lIns="0" bIns="0" rIns="0">
            <a:spAutoFit/>
          </a:bodyPr>
          <a:lstStyle/>
          <a:p>
            <a:pPr>
              <a:lnSpc>
                <a:spcPts val="2533"/>
              </a:lnSpc>
            </a:pPr>
            <a:r>
              <a:rPr lang="en-US" sz="1689" spc="50">
                <a:solidFill>
                  <a:srgbClr val="191919"/>
                </a:solidFill>
                <a:latin typeface="Lexend Deca"/>
              </a:rPr>
              <a:t>-playlist action</a:t>
            </a:r>
          </a:p>
          <a:p>
            <a:pPr>
              <a:lnSpc>
                <a:spcPts val="2533"/>
              </a:lnSpc>
            </a:pPr>
            <a:r>
              <a:rPr lang="en-US" sz="1689" spc="50">
                <a:solidFill>
                  <a:srgbClr val="191919"/>
                </a:solidFill>
                <a:latin typeface="Lexend Deca"/>
              </a:rPr>
              <a:t>-UI action</a:t>
            </a:r>
          </a:p>
        </p:txBody>
      </p:sp>
      <p:sp>
        <p:nvSpPr>
          <p:cNvPr name="AutoShape 18" id="18"/>
          <p:cNvSpPr/>
          <p:nvPr/>
        </p:nvSpPr>
        <p:spPr>
          <a:xfrm rot="5400000">
            <a:off x="4434584" y="4079140"/>
            <a:ext cx="833020" cy="24788"/>
          </a:xfrm>
          <a:prstGeom prst="rect">
            <a:avLst/>
          </a:prstGeom>
          <a:solidFill>
            <a:srgbClr val="191919">
              <a:alpha val="12941"/>
            </a:srgbClr>
          </a:solidFill>
        </p:spPr>
      </p:sp>
      <p:sp>
        <p:nvSpPr>
          <p:cNvPr name="AutoShape 19" id="19"/>
          <p:cNvSpPr/>
          <p:nvPr/>
        </p:nvSpPr>
        <p:spPr>
          <a:xfrm rot="0">
            <a:off x="3675761" y="4457161"/>
            <a:ext cx="2325879" cy="1026792"/>
          </a:xfrm>
          <a:prstGeom prst="rect">
            <a:avLst/>
          </a:prstGeom>
          <a:solidFill>
            <a:srgbClr val="508EB6"/>
          </a:solidFill>
        </p:spPr>
      </p:sp>
      <p:sp>
        <p:nvSpPr>
          <p:cNvPr name="TextBox 20" id="20"/>
          <p:cNvSpPr txBox="true"/>
          <p:nvPr/>
        </p:nvSpPr>
        <p:spPr>
          <a:xfrm rot="0">
            <a:off x="3930817" y="4781028"/>
            <a:ext cx="1815766" cy="316732"/>
          </a:xfrm>
          <a:prstGeom prst="rect">
            <a:avLst/>
          </a:prstGeom>
        </p:spPr>
        <p:txBody>
          <a:bodyPr anchor="t" rtlCol="false" tIns="0" lIns="0" bIns="0" rIns="0">
            <a:spAutoFit/>
          </a:bodyPr>
          <a:lstStyle/>
          <a:p>
            <a:pPr algn="ctr">
              <a:lnSpc>
                <a:spcPts val="2555"/>
              </a:lnSpc>
            </a:pPr>
            <a:r>
              <a:rPr lang="en-US" sz="1703" spc="51">
                <a:solidFill>
                  <a:srgbClr val="FFFFFF"/>
                </a:solidFill>
                <a:latin typeface="Poppins Medium"/>
              </a:rPr>
              <a:t>User Playlist</a:t>
            </a:r>
          </a:p>
        </p:txBody>
      </p:sp>
      <p:grpSp>
        <p:nvGrpSpPr>
          <p:cNvPr name="Group 21" id="21"/>
          <p:cNvGrpSpPr/>
          <p:nvPr/>
        </p:nvGrpSpPr>
        <p:grpSpPr>
          <a:xfrm rot="-2700000">
            <a:off x="4640459" y="5296091"/>
            <a:ext cx="342350" cy="341802"/>
            <a:chOff x="0" y="0"/>
            <a:chExt cx="6350000" cy="6339840"/>
          </a:xfrm>
        </p:grpSpPr>
        <p:sp>
          <p:nvSpPr>
            <p:cNvPr name="Freeform 22" id="22"/>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508EB6"/>
            </a:solidFill>
          </p:spPr>
        </p:sp>
      </p:grpSp>
      <p:pic>
        <p:nvPicPr>
          <p:cNvPr name="Picture 23" id="2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728335" y="3572734"/>
            <a:ext cx="270306" cy="270306"/>
          </a:xfrm>
          <a:prstGeom prst="rect">
            <a:avLst/>
          </a:prstGeom>
        </p:spPr>
      </p:pic>
      <p:sp>
        <p:nvSpPr>
          <p:cNvPr name="AutoShape 24" id="24"/>
          <p:cNvSpPr/>
          <p:nvPr/>
        </p:nvSpPr>
        <p:spPr>
          <a:xfrm rot="5400000">
            <a:off x="7404672" y="5935107"/>
            <a:ext cx="725480" cy="23309"/>
          </a:xfrm>
          <a:prstGeom prst="rect">
            <a:avLst/>
          </a:prstGeom>
          <a:solidFill>
            <a:srgbClr val="191919">
              <a:alpha val="12941"/>
            </a:srgbClr>
          </a:solidFill>
        </p:spPr>
      </p:sp>
      <p:sp>
        <p:nvSpPr>
          <p:cNvPr name="AutoShape 25" id="25"/>
          <p:cNvSpPr/>
          <p:nvPr/>
        </p:nvSpPr>
        <p:spPr>
          <a:xfrm rot="0">
            <a:off x="6630798" y="6309501"/>
            <a:ext cx="2325879" cy="1724758"/>
          </a:xfrm>
          <a:prstGeom prst="rect">
            <a:avLst/>
          </a:prstGeom>
          <a:solidFill>
            <a:srgbClr val="86EAE9">
              <a:alpha val="11765"/>
            </a:srgbClr>
          </a:solidFill>
        </p:spPr>
      </p:sp>
      <p:sp>
        <p:nvSpPr>
          <p:cNvPr name="TextBox 26" id="26"/>
          <p:cNvSpPr txBox="true"/>
          <p:nvPr/>
        </p:nvSpPr>
        <p:spPr>
          <a:xfrm rot="0">
            <a:off x="6704572" y="6380765"/>
            <a:ext cx="2252105" cy="948650"/>
          </a:xfrm>
          <a:prstGeom prst="rect">
            <a:avLst/>
          </a:prstGeom>
        </p:spPr>
        <p:txBody>
          <a:bodyPr anchor="t" rtlCol="false" tIns="0" lIns="0" bIns="0" rIns="0">
            <a:spAutoFit/>
          </a:bodyPr>
          <a:lstStyle/>
          <a:p>
            <a:pPr>
              <a:lnSpc>
                <a:spcPts val="2533"/>
              </a:lnSpc>
            </a:pPr>
            <a:r>
              <a:rPr lang="en-US" sz="1689" spc="50">
                <a:solidFill>
                  <a:srgbClr val="191919"/>
                </a:solidFill>
                <a:latin typeface="Lexend Deca"/>
              </a:rPr>
              <a:t>-user detail</a:t>
            </a:r>
          </a:p>
          <a:p>
            <a:pPr>
              <a:lnSpc>
                <a:spcPts val="2533"/>
              </a:lnSpc>
            </a:pPr>
            <a:r>
              <a:rPr lang="en-US" sz="1689" spc="50">
                <a:solidFill>
                  <a:srgbClr val="191919"/>
                </a:solidFill>
                <a:latin typeface="Lexend Deca"/>
              </a:rPr>
              <a:t>-Track search</a:t>
            </a:r>
          </a:p>
          <a:p>
            <a:pPr>
              <a:lnSpc>
                <a:spcPts val="2533"/>
              </a:lnSpc>
            </a:pPr>
            <a:r>
              <a:rPr lang="en-US" sz="1689" spc="50">
                <a:solidFill>
                  <a:srgbClr val="191919"/>
                </a:solidFill>
                <a:latin typeface="Lexend Deca"/>
              </a:rPr>
              <a:t>    -song action</a:t>
            </a:r>
          </a:p>
        </p:txBody>
      </p:sp>
      <p:sp>
        <p:nvSpPr>
          <p:cNvPr name="AutoShape 27" id="27"/>
          <p:cNvSpPr/>
          <p:nvPr/>
        </p:nvSpPr>
        <p:spPr>
          <a:xfrm rot="5400000">
            <a:off x="7389621" y="4079140"/>
            <a:ext cx="833020" cy="24788"/>
          </a:xfrm>
          <a:prstGeom prst="rect">
            <a:avLst/>
          </a:prstGeom>
          <a:solidFill>
            <a:srgbClr val="191919">
              <a:alpha val="12941"/>
            </a:srgbClr>
          </a:solidFill>
        </p:spPr>
      </p:sp>
      <p:sp>
        <p:nvSpPr>
          <p:cNvPr name="AutoShape 28" id="28"/>
          <p:cNvSpPr/>
          <p:nvPr/>
        </p:nvSpPr>
        <p:spPr>
          <a:xfrm rot="0">
            <a:off x="6630798" y="4457161"/>
            <a:ext cx="2325879" cy="1026792"/>
          </a:xfrm>
          <a:prstGeom prst="rect">
            <a:avLst/>
          </a:prstGeom>
          <a:solidFill>
            <a:srgbClr val="508EB6"/>
          </a:solidFill>
        </p:spPr>
      </p:sp>
      <p:sp>
        <p:nvSpPr>
          <p:cNvPr name="TextBox 29" id="29"/>
          <p:cNvSpPr txBox="true"/>
          <p:nvPr/>
        </p:nvSpPr>
        <p:spPr>
          <a:xfrm rot="0">
            <a:off x="6885854" y="4781028"/>
            <a:ext cx="1815766" cy="316732"/>
          </a:xfrm>
          <a:prstGeom prst="rect">
            <a:avLst/>
          </a:prstGeom>
        </p:spPr>
        <p:txBody>
          <a:bodyPr anchor="t" rtlCol="false" tIns="0" lIns="0" bIns="0" rIns="0">
            <a:spAutoFit/>
          </a:bodyPr>
          <a:lstStyle/>
          <a:p>
            <a:pPr algn="ctr">
              <a:lnSpc>
                <a:spcPts val="2555"/>
              </a:lnSpc>
            </a:pPr>
            <a:r>
              <a:rPr lang="en-US" sz="1703" spc="51">
                <a:solidFill>
                  <a:srgbClr val="FFFFFF"/>
                </a:solidFill>
                <a:latin typeface="Poppins Medium"/>
              </a:rPr>
              <a:t>Header</a:t>
            </a:r>
          </a:p>
        </p:txBody>
      </p:sp>
      <p:grpSp>
        <p:nvGrpSpPr>
          <p:cNvPr name="Group 30" id="30"/>
          <p:cNvGrpSpPr/>
          <p:nvPr/>
        </p:nvGrpSpPr>
        <p:grpSpPr>
          <a:xfrm rot="-2700000">
            <a:off x="7595497" y="5296091"/>
            <a:ext cx="342350" cy="341802"/>
            <a:chOff x="0" y="0"/>
            <a:chExt cx="6350000" cy="6339840"/>
          </a:xfrm>
        </p:grpSpPr>
        <p:sp>
          <p:nvSpPr>
            <p:cNvPr name="Freeform 31" id="31"/>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508EB6"/>
            </a:solidFill>
          </p:spPr>
        </p:sp>
      </p:grpSp>
      <p:pic>
        <p:nvPicPr>
          <p:cNvPr name="Picture 32" id="3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83372" y="3572734"/>
            <a:ext cx="270306" cy="270306"/>
          </a:xfrm>
          <a:prstGeom prst="rect">
            <a:avLst/>
          </a:prstGeom>
        </p:spPr>
      </p:pic>
      <p:sp>
        <p:nvSpPr>
          <p:cNvPr name="AutoShape 33" id="33"/>
          <p:cNvSpPr/>
          <p:nvPr/>
        </p:nvSpPr>
        <p:spPr>
          <a:xfrm rot="5400000">
            <a:off x="10287118" y="5937753"/>
            <a:ext cx="719351" cy="24145"/>
          </a:xfrm>
          <a:prstGeom prst="rect">
            <a:avLst/>
          </a:prstGeom>
          <a:solidFill>
            <a:srgbClr val="191919">
              <a:alpha val="12941"/>
            </a:srgbClr>
          </a:solidFill>
        </p:spPr>
      </p:sp>
      <p:sp>
        <p:nvSpPr>
          <p:cNvPr name="AutoShape 34" id="34"/>
          <p:cNvSpPr/>
          <p:nvPr/>
        </p:nvSpPr>
        <p:spPr>
          <a:xfrm rot="0">
            <a:off x="9505061" y="6309501"/>
            <a:ext cx="2325879" cy="1724758"/>
          </a:xfrm>
          <a:prstGeom prst="rect">
            <a:avLst/>
          </a:prstGeom>
          <a:solidFill>
            <a:srgbClr val="86EAE9">
              <a:alpha val="11765"/>
            </a:srgbClr>
          </a:solidFill>
        </p:spPr>
      </p:sp>
      <p:sp>
        <p:nvSpPr>
          <p:cNvPr name="TextBox 35" id="35"/>
          <p:cNvSpPr txBox="true"/>
          <p:nvPr/>
        </p:nvSpPr>
        <p:spPr>
          <a:xfrm rot="0">
            <a:off x="9627090" y="6385741"/>
            <a:ext cx="2039408" cy="948123"/>
          </a:xfrm>
          <a:prstGeom prst="rect">
            <a:avLst/>
          </a:prstGeom>
        </p:spPr>
        <p:txBody>
          <a:bodyPr anchor="t" rtlCol="false" tIns="0" lIns="0" bIns="0" rIns="0">
            <a:spAutoFit/>
          </a:bodyPr>
          <a:lstStyle/>
          <a:p>
            <a:pPr>
              <a:lnSpc>
                <a:spcPts val="2533"/>
              </a:lnSpc>
            </a:pPr>
            <a:r>
              <a:rPr lang="en-US" sz="1689" spc="50">
                <a:solidFill>
                  <a:srgbClr val="191919"/>
                </a:solidFill>
                <a:latin typeface="Lexend Deca"/>
              </a:rPr>
              <a:t>-browse action</a:t>
            </a:r>
          </a:p>
          <a:p>
            <a:pPr>
              <a:lnSpc>
                <a:spcPts val="2533"/>
              </a:lnSpc>
            </a:pPr>
            <a:r>
              <a:rPr lang="en-US" sz="1689" spc="50">
                <a:solidFill>
                  <a:srgbClr val="191919"/>
                </a:solidFill>
                <a:latin typeface="Lexend Deca"/>
              </a:rPr>
              <a:t>-song action</a:t>
            </a:r>
          </a:p>
          <a:p>
            <a:pPr>
              <a:lnSpc>
                <a:spcPts val="2533"/>
              </a:lnSpc>
            </a:pPr>
            <a:r>
              <a:rPr lang="en-US" sz="1689" spc="50">
                <a:solidFill>
                  <a:srgbClr val="191919"/>
                </a:solidFill>
                <a:latin typeface="Lexend Deca"/>
              </a:rPr>
              <a:t>-UI action</a:t>
            </a:r>
          </a:p>
        </p:txBody>
      </p:sp>
      <p:sp>
        <p:nvSpPr>
          <p:cNvPr name="AutoShape 36" id="36"/>
          <p:cNvSpPr/>
          <p:nvPr/>
        </p:nvSpPr>
        <p:spPr>
          <a:xfrm rot="5400000">
            <a:off x="10263884" y="4079140"/>
            <a:ext cx="833020" cy="24788"/>
          </a:xfrm>
          <a:prstGeom prst="rect">
            <a:avLst/>
          </a:prstGeom>
          <a:solidFill>
            <a:srgbClr val="191919">
              <a:alpha val="12941"/>
            </a:srgbClr>
          </a:solidFill>
        </p:spPr>
      </p:sp>
      <p:sp>
        <p:nvSpPr>
          <p:cNvPr name="AutoShape 37" id="37"/>
          <p:cNvSpPr/>
          <p:nvPr/>
        </p:nvSpPr>
        <p:spPr>
          <a:xfrm rot="0">
            <a:off x="9505061" y="4457161"/>
            <a:ext cx="2325879" cy="1026792"/>
          </a:xfrm>
          <a:prstGeom prst="rect">
            <a:avLst/>
          </a:prstGeom>
          <a:solidFill>
            <a:srgbClr val="508EB6"/>
          </a:solidFill>
        </p:spPr>
      </p:sp>
      <p:sp>
        <p:nvSpPr>
          <p:cNvPr name="TextBox 38" id="38"/>
          <p:cNvSpPr txBox="true"/>
          <p:nvPr/>
        </p:nvSpPr>
        <p:spPr>
          <a:xfrm rot="0">
            <a:off x="9760117" y="4781028"/>
            <a:ext cx="1815766" cy="316732"/>
          </a:xfrm>
          <a:prstGeom prst="rect">
            <a:avLst/>
          </a:prstGeom>
        </p:spPr>
        <p:txBody>
          <a:bodyPr anchor="t" rtlCol="false" tIns="0" lIns="0" bIns="0" rIns="0">
            <a:spAutoFit/>
          </a:bodyPr>
          <a:lstStyle/>
          <a:p>
            <a:pPr algn="ctr">
              <a:lnSpc>
                <a:spcPts val="2555"/>
              </a:lnSpc>
            </a:pPr>
            <a:r>
              <a:rPr lang="en-US" sz="1703" spc="51">
                <a:solidFill>
                  <a:srgbClr val="FFFFFF"/>
                </a:solidFill>
                <a:latin typeface="Poppins Medium"/>
              </a:rPr>
              <a:t>Main Header</a:t>
            </a:r>
          </a:p>
        </p:txBody>
      </p:sp>
      <p:grpSp>
        <p:nvGrpSpPr>
          <p:cNvPr name="Group 39" id="39"/>
          <p:cNvGrpSpPr/>
          <p:nvPr/>
        </p:nvGrpSpPr>
        <p:grpSpPr>
          <a:xfrm rot="-2700000">
            <a:off x="10469759" y="5296091"/>
            <a:ext cx="342350" cy="341802"/>
            <a:chOff x="0" y="0"/>
            <a:chExt cx="6350000" cy="6339840"/>
          </a:xfrm>
        </p:grpSpPr>
        <p:sp>
          <p:nvSpPr>
            <p:cNvPr name="Freeform 40" id="40"/>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508EB6"/>
            </a:solidFill>
          </p:spPr>
        </p:sp>
      </p:grpSp>
      <p:pic>
        <p:nvPicPr>
          <p:cNvPr name="Picture 41" id="4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557635" y="3572734"/>
            <a:ext cx="270306" cy="270306"/>
          </a:xfrm>
          <a:prstGeom prst="rect">
            <a:avLst/>
          </a:prstGeom>
        </p:spPr>
      </p:pic>
      <p:sp>
        <p:nvSpPr>
          <p:cNvPr name="AutoShape 42" id="42"/>
          <p:cNvSpPr/>
          <p:nvPr/>
        </p:nvSpPr>
        <p:spPr>
          <a:xfrm rot="5400000">
            <a:off x="13176859" y="5938269"/>
            <a:ext cx="719351" cy="23112"/>
          </a:xfrm>
          <a:prstGeom prst="rect">
            <a:avLst/>
          </a:prstGeom>
          <a:solidFill>
            <a:srgbClr val="191919">
              <a:alpha val="12941"/>
            </a:srgbClr>
          </a:solidFill>
        </p:spPr>
      </p:sp>
      <p:sp>
        <p:nvSpPr>
          <p:cNvPr name="AutoShape 43" id="43"/>
          <p:cNvSpPr/>
          <p:nvPr/>
        </p:nvSpPr>
        <p:spPr>
          <a:xfrm rot="0">
            <a:off x="12400661" y="6309501"/>
            <a:ext cx="2325879" cy="1724758"/>
          </a:xfrm>
          <a:prstGeom prst="rect">
            <a:avLst/>
          </a:prstGeom>
          <a:solidFill>
            <a:srgbClr val="86EAE9">
              <a:alpha val="11765"/>
            </a:srgbClr>
          </a:solidFill>
        </p:spPr>
      </p:sp>
      <p:sp>
        <p:nvSpPr>
          <p:cNvPr name="TextBox 44" id="44"/>
          <p:cNvSpPr txBox="true"/>
          <p:nvPr/>
        </p:nvSpPr>
        <p:spPr>
          <a:xfrm rot="0">
            <a:off x="12505902" y="6380765"/>
            <a:ext cx="1894666" cy="1270897"/>
          </a:xfrm>
          <a:prstGeom prst="rect">
            <a:avLst/>
          </a:prstGeom>
        </p:spPr>
        <p:txBody>
          <a:bodyPr anchor="t" rtlCol="false" tIns="0" lIns="0" bIns="0" rIns="0">
            <a:spAutoFit/>
          </a:bodyPr>
          <a:lstStyle/>
          <a:p>
            <a:pPr algn="just">
              <a:lnSpc>
                <a:spcPts val="2534"/>
              </a:lnSpc>
            </a:pPr>
            <a:r>
              <a:rPr lang="en-US" sz="1689" spc="50">
                <a:solidFill>
                  <a:srgbClr val="191919"/>
                </a:solidFill>
                <a:latin typeface="Lexend Deca"/>
              </a:rPr>
              <a:t>-Song List  </a:t>
            </a:r>
          </a:p>
          <a:p>
            <a:pPr algn="just">
              <a:lnSpc>
                <a:spcPts val="2534"/>
              </a:lnSpc>
            </a:pPr>
            <a:r>
              <a:rPr lang="en-US" sz="1689" spc="50">
                <a:solidFill>
                  <a:srgbClr val="191919"/>
                </a:solidFill>
                <a:latin typeface="Lexend Deca"/>
              </a:rPr>
              <a:t>-Album List</a:t>
            </a:r>
          </a:p>
          <a:p>
            <a:pPr algn="just">
              <a:lnSpc>
                <a:spcPts val="2534"/>
              </a:lnSpc>
            </a:pPr>
            <a:r>
              <a:rPr lang="en-US" sz="1689" spc="50">
                <a:solidFill>
                  <a:srgbClr val="191919"/>
                </a:solidFill>
                <a:latin typeface="Lexend Deca"/>
              </a:rPr>
              <a:t>-Artist List</a:t>
            </a:r>
          </a:p>
          <a:p>
            <a:pPr algn="just">
              <a:lnSpc>
                <a:spcPts val="2534"/>
              </a:lnSpc>
            </a:pPr>
            <a:r>
              <a:rPr lang="en-US" sz="1689" spc="50">
                <a:solidFill>
                  <a:srgbClr val="191919"/>
                </a:solidFill>
                <a:latin typeface="Lexend Deca"/>
              </a:rPr>
              <a:t>-Browse View</a:t>
            </a:r>
          </a:p>
        </p:txBody>
      </p:sp>
      <p:sp>
        <p:nvSpPr>
          <p:cNvPr name="AutoShape 45" id="45"/>
          <p:cNvSpPr/>
          <p:nvPr/>
        </p:nvSpPr>
        <p:spPr>
          <a:xfrm rot="5400000">
            <a:off x="13159484" y="4079140"/>
            <a:ext cx="833020" cy="24788"/>
          </a:xfrm>
          <a:prstGeom prst="rect">
            <a:avLst/>
          </a:prstGeom>
          <a:solidFill>
            <a:srgbClr val="191919">
              <a:alpha val="12941"/>
            </a:srgbClr>
          </a:solidFill>
        </p:spPr>
      </p:sp>
      <p:sp>
        <p:nvSpPr>
          <p:cNvPr name="AutoShape 46" id="46"/>
          <p:cNvSpPr/>
          <p:nvPr/>
        </p:nvSpPr>
        <p:spPr>
          <a:xfrm rot="0">
            <a:off x="12400661" y="4457161"/>
            <a:ext cx="2325879" cy="1026792"/>
          </a:xfrm>
          <a:prstGeom prst="rect">
            <a:avLst/>
          </a:prstGeom>
          <a:solidFill>
            <a:srgbClr val="508EB6"/>
          </a:solidFill>
        </p:spPr>
      </p:sp>
      <p:sp>
        <p:nvSpPr>
          <p:cNvPr name="TextBox 47" id="47"/>
          <p:cNvSpPr txBox="true"/>
          <p:nvPr/>
        </p:nvSpPr>
        <p:spPr>
          <a:xfrm rot="0">
            <a:off x="12655717" y="4781028"/>
            <a:ext cx="1815766" cy="316732"/>
          </a:xfrm>
          <a:prstGeom prst="rect">
            <a:avLst/>
          </a:prstGeom>
        </p:spPr>
        <p:txBody>
          <a:bodyPr anchor="t" rtlCol="false" tIns="0" lIns="0" bIns="0" rIns="0">
            <a:spAutoFit/>
          </a:bodyPr>
          <a:lstStyle/>
          <a:p>
            <a:pPr algn="ctr">
              <a:lnSpc>
                <a:spcPts val="2555"/>
              </a:lnSpc>
            </a:pPr>
            <a:r>
              <a:rPr lang="en-US" sz="1703" spc="51">
                <a:solidFill>
                  <a:srgbClr val="FFFFFF"/>
                </a:solidFill>
                <a:latin typeface="Poppins Medium"/>
              </a:rPr>
              <a:t>Main View</a:t>
            </a:r>
          </a:p>
        </p:txBody>
      </p:sp>
      <p:grpSp>
        <p:nvGrpSpPr>
          <p:cNvPr name="Group 48" id="48"/>
          <p:cNvGrpSpPr/>
          <p:nvPr/>
        </p:nvGrpSpPr>
        <p:grpSpPr>
          <a:xfrm rot="-2700000">
            <a:off x="13365359" y="5296091"/>
            <a:ext cx="342350" cy="341802"/>
            <a:chOff x="0" y="0"/>
            <a:chExt cx="6350000" cy="6339840"/>
          </a:xfrm>
        </p:grpSpPr>
        <p:sp>
          <p:nvSpPr>
            <p:cNvPr name="Freeform 49" id="49"/>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508EB6"/>
            </a:solidFill>
          </p:spPr>
        </p:sp>
      </p:grpSp>
      <p:pic>
        <p:nvPicPr>
          <p:cNvPr name="Picture 50" id="5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453235" y="3572734"/>
            <a:ext cx="270306" cy="270306"/>
          </a:xfrm>
          <a:prstGeom prst="rect">
            <a:avLst/>
          </a:prstGeom>
        </p:spPr>
      </p:pic>
      <p:sp>
        <p:nvSpPr>
          <p:cNvPr name="AutoShape 51" id="51"/>
          <p:cNvSpPr/>
          <p:nvPr/>
        </p:nvSpPr>
        <p:spPr>
          <a:xfrm rot="0">
            <a:off x="15258161" y="6309501"/>
            <a:ext cx="2325879" cy="1664077"/>
          </a:xfrm>
          <a:prstGeom prst="rect">
            <a:avLst/>
          </a:prstGeom>
          <a:solidFill>
            <a:srgbClr val="86EAE9">
              <a:alpha val="11765"/>
            </a:srgbClr>
          </a:solidFill>
        </p:spPr>
      </p:sp>
      <p:sp>
        <p:nvSpPr>
          <p:cNvPr name="AutoShape 52" id="52"/>
          <p:cNvSpPr/>
          <p:nvPr/>
        </p:nvSpPr>
        <p:spPr>
          <a:xfrm rot="5400000">
            <a:off x="16040735" y="5938269"/>
            <a:ext cx="719351" cy="23112"/>
          </a:xfrm>
          <a:prstGeom prst="rect">
            <a:avLst/>
          </a:prstGeom>
          <a:solidFill>
            <a:srgbClr val="191919">
              <a:alpha val="12941"/>
            </a:srgbClr>
          </a:solidFill>
        </p:spPr>
      </p:sp>
      <p:sp>
        <p:nvSpPr>
          <p:cNvPr name="TextBox 53" id="53"/>
          <p:cNvSpPr txBox="true"/>
          <p:nvPr/>
        </p:nvSpPr>
        <p:spPr>
          <a:xfrm rot="0">
            <a:off x="15401396" y="6385741"/>
            <a:ext cx="2039408" cy="1270444"/>
          </a:xfrm>
          <a:prstGeom prst="rect">
            <a:avLst/>
          </a:prstGeom>
        </p:spPr>
        <p:txBody>
          <a:bodyPr anchor="t" rtlCol="false" tIns="0" lIns="0" bIns="0" rIns="0">
            <a:spAutoFit/>
          </a:bodyPr>
          <a:lstStyle/>
          <a:p>
            <a:pPr>
              <a:lnSpc>
                <a:spcPts val="2533"/>
              </a:lnSpc>
            </a:pPr>
            <a:r>
              <a:rPr lang="en-US" sz="1689" spc="50">
                <a:solidFill>
                  <a:srgbClr val="191919"/>
                </a:solidFill>
                <a:latin typeface="Lexend Deca"/>
              </a:rPr>
              <a:t>-Song Control</a:t>
            </a:r>
          </a:p>
          <a:p>
            <a:pPr>
              <a:lnSpc>
                <a:spcPts val="2533"/>
              </a:lnSpc>
            </a:pPr>
            <a:r>
              <a:rPr lang="en-US" sz="1689" spc="50">
                <a:solidFill>
                  <a:srgbClr val="191919"/>
                </a:solidFill>
                <a:latin typeface="Lexend Deca"/>
              </a:rPr>
              <a:t>   -song action</a:t>
            </a:r>
          </a:p>
          <a:p>
            <a:pPr>
              <a:lnSpc>
                <a:spcPts val="2533"/>
              </a:lnSpc>
            </a:pPr>
            <a:r>
              <a:rPr lang="en-US" sz="1689" spc="50">
                <a:solidFill>
                  <a:srgbClr val="191919"/>
                </a:solidFill>
                <a:latin typeface="Lexend Deca"/>
              </a:rPr>
              <a:t>-Volume Control</a:t>
            </a:r>
          </a:p>
          <a:p>
            <a:pPr>
              <a:lnSpc>
                <a:spcPts val="2533"/>
              </a:lnSpc>
            </a:pPr>
            <a:r>
              <a:rPr lang="en-US" sz="1689" spc="50">
                <a:solidFill>
                  <a:srgbClr val="191919"/>
                </a:solidFill>
                <a:latin typeface="Lexend Deca"/>
              </a:rPr>
              <a:t>   -sound action</a:t>
            </a:r>
          </a:p>
        </p:txBody>
      </p:sp>
      <p:sp>
        <p:nvSpPr>
          <p:cNvPr name="AutoShape 54" id="54"/>
          <p:cNvSpPr/>
          <p:nvPr/>
        </p:nvSpPr>
        <p:spPr>
          <a:xfrm rot="5400000">
            <a:off x="16016984" y="4079140"/>
            <a:ext cx="833020" cy="24788"/>
          </a:xfrm>
          <a:prstGeom prst="rect">
            <a:avLst/>
          </a:prstGeom>
          <a:solidFill>
            <a:srgbClr val="191919">
              <a:alpha val="12941"/>
            </a:srgbClr>
          </a:solidFill>
        </p:spPr>
      </p:sp>
      <p:sp>
        <p:nvSpPr>
          <p:cNvPr name="AutoShape 55" id="55"/>
          <p:cNvSpPr/>
          <p:nvPr/>
        </p:nvSpPr>
        <p:spPr>
          <a:xfrm rot="0">
            <a:off x="15258161" y="4457161"/>
            <a:ext cx="2325879" cy="1026792"/>
          </a:xfrm>
          <a:prstGeom prst="rect">
            <a:avLst/>
          </a:prstGeom>
          <a:solidFill>
            <a:srgbClr val="508EB6"/>
          </a:solidFill>
        </p:spPr>
      </p:sp>
      <p:sp>
        <p:nvSpPr>
          <p:cNvPr name="TextBox 56" id="56"/>
          <p:cNvSpPr txBox="true"/>
          <p:nvPr/>
        </p:nvSpPr>
        <p:spPr>
          <a:xfrm rot="0">
            <a:off x="15513217" y="4781028"/>
            <a:ext cx="1815766" cy="316732"/>
          </a:xfrm>
          <a:prstGeom prst="rect">
            <a:avLst/>
          </a:prstGeom>
        </p:spPr>
        <p:txBody>
          <a:bodyPr anchor="t" rtlCol="false" tIns="0" lIns="0" bIns="0" rIns="0">
            <a:spAutoFit/>
          </a:bodyPr>
          <a:lstStyle/>
          <a:p>
            <a:pPr algn="ctr">
              <a:lnSpc>
                <a:spcPts val="2555"/>
              </a:lnSpc>
            </a:pPr>
            <a:r>
              <a:rPr lang="en-US" sz="1703" spc="51">
                <a:solidFill>
                  <a:srgbClr val="FFFFFF"/>
                </a:solidFill>
                <a:latin typeface="Poppins Medium"/>
              </a:rPr>
              <a:t>Footer</a:t>
            </a:r>
          </a:p>
        </p:txBody>
      </p:sp>
      <p:grpSp>
        <p:nvGrpSpPr>
          <p:cNvPr name="Group 57" id="57"/>
          <p:cNvGrpSpPr/>
          <p:nvPr/>
        </p:nvGrpSpPr>
        <p:grpSpPr>
          <a:xfrm rot="-2700000">
            <a:off x="16222859" y="5296091"/>
            <a:ext cx="342350" cy="341802"/>
            <a:chOff x="0" y="0"/>
            <a:chExt cx="6350000" cy="6339840"/>
          </a:xfrm>
        </p:grpSpPr>
        <p:sp>
          <p:nvSpPr>
            <p:cNvPr name="Freeform 58" id="58"/>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508EB6"/>
            </a:solidFill>
          </p:spPr>
        </p:sp>
      </p:grpSp>
      <p:pic>
        <p:nvPicPr>
          <p:cNvPr name="Picture 59" id="5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310735" y="3572734"/>
            <a:ext cx="270306" cy="270306"/>
          </a:xfrm>
          <a:prstGeom prst="rect">
            <a:avLst/>
          </a:prstGeom>
        </p:spPr>
      </p:pic>
      <p:sp>
        <p:nvSpPr>
          <p:cNvPr name="AutoShape 60" id="60"/>
          <p:cNvSpPr/>
          <p:nvPr/>
        </p:nvSpPr>
        <p:spPr>
          <a:xfrm rot="0">
            <a:off x="1028700" y="8579893"/>
            <a:ext cx="16230600" cy="9525"/>
          </a:xfrm>
          <a:prstGeom prst="rect">
            <a:avLst/>
          </a:prstGeom>
          <a:solidFill>
            <a:srgbClr val="1D2B42"/>
          </a:solidFill>
        </p:spPr>
      </p:sp>
      <p:pic>
        <p:nvPicPr>
          <p:cNvPr name="Picture 61" id="6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150216" y="9002010"/>
            <a:ext cx="108841" cy="217405"/>
          </a:xfrm>
          <a:prstGeom prst="rect">
            <a:avLst/>
          </a:prstGeom>
        </p:spPr>
      </p:pic>
      <p:pic>
        <p:nvPicPr>
          <p:cNvPr name="Picture 62" id="6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101634" y="9002010"/>
            <a:ext cx="108841" cy="217405"/>
          </a:xfrm>
          <a:prstGeom prst="rect">
            <a:avLst/>
          </a:prstGeom>
        </p:spPr>
      </p:pic>
      <p:sp>
        <p:nvSpPr>
          <p:cNvPr name="TextBox 63" id="63"/>
          <p:cNvSpPr txBox="true"/>
          <p:nvPr/>
        </p:nvSpPr>
        <p:spPr>
          <a:xfrm rot="0">
            <a:off x="13221241" y="8935496"/>
            <a:ext cx="3413494" cy="312333"/>
          </a:xfrm>
          <a:prstGeom prst="rect">
            <a:avLst/>
          </a:prstGeom>
        </p:spPr>
        <p:txBody>
          <a:bodyPr anchor="t" rtlCol="false" tIns="0" lIns="0" bIns="0" rIns="0">
            <a:spAutoFit/>
          </a:bodyPr>
          <a:lstStyle/>
          <a:p>
            <a:pPr algn="r">
              <a:lnSpc>
                <a:spcPts val="2520"/>
              </a:lnSpc>
            </a:pPr>
            <a:r>
              <a:rPr lang="en-US" sz="1800" spc="36">
                <a:solidFill>
                  <a:srgbClr val="1D2B42"/>
                </a:solidFill>
                <a:latin typeface="HK Grotesk Light"/>
              </a:rPr>
              <a:t>Next</a:t>
            </a:r>
          </a:p>
        </p:txBody>
      </p:sp>
      <p:sp>
        <p:nvSpPr>
          <p:cNvPr name="TextBox 64" id="64"/>
          <p:cNvSpPr txBox="true"/>
          <p:nvPr/>
        </p:nvSpPr>
        <p:spPr>
          <a:xfrm rot="0">
            <a:off x="6581421" y="8935482"/>
            <a:ext cx="5125158" cy="312360"/>
          </a:xfrm>
          <a:prstGeom prst="rect">
            <a:avLst/>
          </a:prstGeom>
        </p:spPr>
        <p:txBody>
          <a:bodyPr anchor="t" rtlCol="false" tIns="0" lIns="0" bIns="0" rIns="0">
            <a:spAutoFit/>
          </a:bodyPr>
          <a:lstStyle/>
          <a:p>
            <a:pPr algn="ctr">
              <a:lnSpc>
                <a:spcPts val="2520"/>
              </a:lnSpc>
            </a:pPr>
            <a:r>
              <a:rPr lang="en-US" sz="1800" spc="36">
                <a:solidFill>
                  <a:srgbClr val="1D2B42"/>
                </a:solidFill>
                <a:latin typeface="HK Grotesk Light"/>
              </a:rPr>
              <a:t>11/26</a:t>
            </a:r>
          </a:p>
        </p:txBody>
      </p:sp>
      <p:sp>
        <p:nvSpPr>
          <p:cNvPr name="TextBox 65" id="65"/>
          <p:cNvSpPr txBox="true"/>
          <p:nvPr/>
        </p:nvSpPr>
        <p:spPr>
          <a:xfrm rot="0">
            <a:off x="1604485" y="8935496"/>
            <a:ext cx="3853531" cy="312333"/>
          </a:xfrm>
          <a:prstGeom prst="rect">
            <a:avLst/>
          </a:prstGeom>
        </p:spPr>
        <p:txBody>
          <a:bodyPr anchor="t" rtlCol="false" tIns="0" lIns="0" bIns="0" rIns="0">
            <a:spAutoFit/>
          </a:bodyPr>
          <a:lstStyle/>
          <a:p>
            <a:pPr algn="just">
              <a:lnSpc>
                <a:spcPts val="2520"/>
              </a:lnSpc>
            </a:pPr>
            <a:r>
              <a:rPr lang="en-US" sz="1800" spc="36">
                <a:solidFill>
                  <a:srgbClr val="1D2B42"/>
                </a:solidFill>
                <a:latin typeface="HK Grotesk Light"/>
              </a:rPr>
              <a:t>Back</a:t>
            </a:r>
          </a:p>
        </p:txBody>
      </p:sp>
      <p:pic>
        <p:nvPicPr>
          <p:cNvPr name="Picture 66" id="6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28700" y="634572"/>
            <a:ext cx="763602" cy="763602"/>
          </a:xfrm>
          <a:prstGeom prst="rect">
            <a:avLst/>
          </a:prstGeom>
        </p:spPr>
      </p:pic>
      <p:sp>
        <p:nvSpPr>
          <p:cNvPr name="TextBox 67" id="67"/>
          <p:cNvSpPr txBox="true"/>
          <p:nvPr/>
        </p:nvSpPr>
        <p:spPr>
          <a:xfrm rot="0">
            <a:off x="904065" y="1350550"/>
            <a:ext cx="1250043" cy="448502"/>
          </a:xfrm>
          <a:prstGeom prst="rect">
            <a:avLst/>
          </a:prstGeom>
        </p:spPr>
        <p:txBody>
          <a:bodyPr anchor="t" rtlCol="false" tIns="0" lIns="0" bIns="0" rIns="0">
            <a:spAutoFit/>
          </a:bodyPr>
          <a:lstStyle/>
          <a:p>
            <a:pPr>
              <a:lnSpc>
                <a:spcPts val="3683"/>
              </a:lnSpc>
            </a:pPr>
            <a:r>
              <a:rPr lang="en-US" sz="2630" spc="-52">
                <a:solidFill>
                  <a:srgbClr val="1D2B42"/>
                </a:solidFill>
                <a:latin typeface="Lexend Deca Bold"/>
              </a:rPr>
              <a:t>Apollo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6054198" y="3435636"/>
            <a:ext cx="6025677" cy="76310"/>
          </a:xfrm>
          <a:prstGeom prst="rect">
            <a:avLst/>
          </a:prstGeom>
          <a:solidFill>
            <a:srgbClr val="191919">
              <a:alpha val="12941"/>
            </a:srgbClr>
          </a:solidFill>
        </p:spPr>
      </p:sp>
      <p:sp>
        <p:nvSpPr>
          <p:cNvPr name="AutoShape 3" id="3"/>
          <p:cNvSpPr/>
          <p:nvPr/>
        </p:nvSpPr>
        <p:spPr>
          <a:xfrm rot="5400000">
            <a:off x="8639265" y="3084709"/>
            <a:ext cx="857725" cy="59941"/>
          </a:xfrm>
          <a:prstGeom prst="rect">
            <a:avLst/>
          </a:prstGeom>
          <a:solidFill>
            <a:srgbClr val="191919">
              <a:alpha val="12941"/>
            </a:srgbClr>
          </a:solidFill>
        </p:spPr>
      </p:sp>
      <p:sp>
        <p:nvSpPr>
          <p:cNvPr name="AutoShape 4" id="4"/>
          <p:cNvSpPr/>
          <p:nvPr/>
        </p:nvSpPr>
        <p:spPr>
          <a:xfrm rot="0">
            <a:off x="7783496" y="1717084"/>
            <a:ext cx="2647288" cy="1232532"/>
          </a:xfrm>
          <a:prstGeom prst="rect">
            <a:avLst/>
          </a:prstGeom>
          <a:solidFill>
            <a:srgbClr val="1D2B42"/>
          </a:solidFill>
        </p:spPr>
      </p:sp>
      <p:sp>
        <p:nvSpPr>
          <p:cNvPr name="TextBox 5" id="5"/>
          <p:cNvSpPr txBox="true"/>
          <p:nvPr/>
        </p:nvSpPr>
        <p:spPr>
          <a:xfrm rot="0">
            <a:off x="8073798" y="2114927"/>
            <a:ext cx="2066684" cy="379698"/>
          </a:xfrm>
          <a:prstGeom prst="rect">
            <a:avLst/>
          </a:prstGeom>
        </p:spPr>
        <p:txBody>
          <a:bodyPr anchor="t" rtlCol="false" tIns="0" lIns="0" bIns="0" rIns="0">
            <a:spAutoFit/>
          </a:bodyPr>
          <a:lstStyle/>
          <a:p>
            <a:pPr algn="ctr">
              <a:lnSpc>
                <a:spcPts val="3175"/>
              </a:lnSpc>
            </a:pPr>
            <a:r>
              <a:rPr lang="en-US" sz="2117" spc="63">
                <a:solidFill>
                  <a:srgbClr val="FFFFFF"/>
                </a:solidFill>
                <a:latin typeface="Lexend Deca"/>
              </a:rPr>
              <a:t>BACK END</a:t>
            </a:r>
          </a:p>
        </p:txBody>
      </p:sp>
      <p:sp>
        <p:nvSpPr>
          <p:cNvPr name="AutoShape 6" id="6"/>
          <p:cNvSpPr/>
          <p:nvPr/>
        </p:nvSpPr>
        <p:spPr>
          <a:xfrm rot="0">
            <a:off x="10901381" y="6179951"/>
            <a:ext cx="2356986" cy="1747826"/>
          </a:xfrm>
          <a:prstGeom prst="rect">
            <a:avLst/>
          </a:prstGeom>
          <a:solidFill>
            <a:srgbClr val="86EAE9">
              <a:alpha val="11765"/>
            </a:srgbClr>
          </a:solidFill>
        </p:spPr>
      </p:sp>
      <p:sp>
        <p:nvSpPr>
          <p:cNvPr name="AutoShape 7" id="7"/>
          <p:cNvSpPr/>
          <p:nvPr/>
        </p:nvSpPr>
        <p:spPr>
          <a:xfrm rot="5400000">
            <a:off x="11678262" y="5802351"/>
            <a:ext cx="728972" cy="26227"/>
          </a:xfrm>
          <a:prstGeom prst="rect">
            <a:avLst/>
          </a:prstGeom>
          <a:solidFill>
            <a:srgbClr val="191919">
              <a:alpha val="12941"/>
            </a:srgbClr>
          </a:solidFill>
        </p:spPr>
      </p:sp>
      <p:sp>
        <p:nvSpPr>
          <p:cNvPr name="TextBox 8" id="8"/>
          <p:cNvSpPr txBox="true"/>
          <p:nvPr/>
        </p:nvSpPr>
        <p:spPr>
          <a:xfrm rot="0">
            <a:off x="11024626" y="6248068"/>
            <a:ext cx="1957563" cy="625264"/>
          </a:xfrm>
          <a:prstGeom prst="rect">
            <a:avLst/>
          </a:prstGeom>
        </p:spPr>
        <p:txBody>
          <a:bodyPr anchor="t" rtlCol="false" tIns="0" lIns="0" bIns="0" rIns="0">
            <a:spAutoFit/>
          </a:bodyPr>
          <a:lstStyle/>
          <a:p>
            <a:pPr algn="just">
              <a:lnSpc>
                <a:spcPts val="2568"/>
              </a:lnSpc>
            </a:pPr>
            <a:r>
              <a:rPr lang="en-US" sz="1712" spc="51">
                <a:solidFill>
                  <a:srgbClr val="191919"/>
                </a:solidFill>
                <a:latin typeface="Lexend Deca"/>
              </a:rPr>
              <a:t>-auth.js</a:t>
            </a:r>
          </a:p>
          <a:p>
            <a:pPr algn="just">
              <a:lnSpc>
                <a:spcPts val="2568"/>
              </a:lnSpc>
            </a:pPr>
            <a:r>
              <a:rPr lang="en-US" sz="1712" spc="51">
                <a:solidFill>
                  <a:srgbClr val="191919"/>
                </a:solidFill>
                <a:latin typeface="Lexend Deca"/>
              </a:rPr>
              <a:t>-user.js</a:t>
            </a:r>
          </a:p>
        </p:txBody>
      </p:sp>
      <p:sp>
        <p:nvSpPr>
          <p:cNvPr name="AutoShape 9" id="9"/>
          <p:cNvSpPr/>
          <p:nvPr/>
        </p:nvSpPr>
        <p:spPr>
          <a:xfrm rot="5400000">
            <a:off x="11645234" y="3953063"/>
            <a:ext cx="844161" cy="25120"/>
          </a:xfrm>
          <a:prstGeom prst="rect">
            <a:avLst/>
          </a:prstGeom>
          <a:solidFill>
            <a:srgbClr val="191919">
              <a:alpha val="12941"/>
            </a:srgbClr>
          </a:solidFill>
        </p:spPr>
      </p:sp>
      <p:sp>
        <p:nvSpPr>
          <p:cNvPr name="AutoShape 10" id="10"/>
          <p:cNvSpPr/>
          <p:nvPr/>
        </p:nvSpPr>
        <p:spPr>
          <a:xfrm rot="0">
            <a:off x="10864255" y="4302837"/>
            <a:ext cx="2356986" cy="1040525"/>
          </a:xfrm>
          <a:prstGeom prst="rect">
            <a:avLst/>
          </a:prstGeom>
          <a:solidFill>
            <a:srgbClr val="508EB6"/>
          </a:solidFill>
        </p:spPr>
      </p:sp>
      <p:sp>
        <p:nvSpPr>
          <p:cNvPr name="TextBox 11" id="11"/>
          <p:cNvSpPr txBox="true"/>
          <p:nvPr/>
        </p:nvSpPr>
        <p:spPr>
          <a:xfrm rot="0">
            <a:off x="11122169" y="4616980"/>
            <a:ext cx="1840051" cy="301153"/>
          </a:xfrm>
          <a:prstGeom prst="rect">
            <a:avLst/>
          </a:prstGeom>
        </p:spPr>
        <p:txBody>
          <a:bodyPr anchor="t" rtlCol="false" tIns="0" lIns="0" bIns="0" rIns="0">
            <a:spAutoFit/>
          </a:bodyPr>
          <a:lstStyle/>
          <a:p>
            <a:pPr algn="ctr">
              <a:lnSpc>
                <a:spcPts val="2590"/>
              </a:lnSpc>
            </a:pPr>
            <a:r>
              <a:rPr lang="en-US" sz="1726" spc="51">
                <a:solidFill>
                  <a:srgbClr val="FFFFFF"/>
                </a:solidFill>
                <a:latin typeface="Poppins Medium"/>
              </a:rPr>
              <a:t>Controllers</a:t>
            </a:r>
          </a:p>
        </p:txBody>
      </p:sp>
      <p:grpSp>
        <p:nvGrpSpPr>
          <p:cNvPr name="Group 12" id="12"/>
          <p:cNvGrpSpPr/>
          <p:nvPr/>
        </p:nvGrpSpPr>
        <p:grpSpPr>
          <a:xfrm rot="-2700000">
            <a:off x="11856170" y="5152987"/>
            <a:ext cx="346929" cy="346374"/>
            <a:chOff x="0" y="0"/>
            <a:chExt cx="6350000" cy="6339840"/>
          </a:xfrm>
        </p:grpSpPr>
        <p:sp>
          <p:nvSpPr>
            <p:cNvPr name="Freeform 13" id="1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508EB6"/>
            </a:solidFill>
          </p:spPr>
        </p:sp>
      </p:grpSp>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917794" y="3406582"/>
            <a:ext cx="273922" cy="273922"/>
          </a:xfrm>
          <a:prstGeom prst="rect">
            <a:avLst/>
          </a:prstGeom>
        </p:spPr>
      </p:pic>
      <p:sp>
        <p:nvSpPr>
          <p:cNvPr name="AutoShape 15" id="15"/>
          <p:cNvSpPr/>
          <p:nvPr/>
        </p:nvSpPr>
        <p:spPr>
          <a:xfrm rot="5400000">
            <a:off x="5655930" y="5803498"/>
            <a:ext cx="728972" cy="23933"/>
          </a:xfrm>
          <a:prstGeom prst="rect">
            <a:avLst/>
          </a:prstGeom>
          <a:solidFill>
            <a:srgbClr val="191919">
              <a:alpha val="12941"/>
            </a:srgbClr>
          </a:solidFill>
        </p:spPr>
      </p:sp>
      <p:sp>
        <p:nvSpPr>
          <p:cNvPr name="AutoShape 16" id="16"/>
          <p:cNvSpPr/>
          <p:nvPr/>
        </p:nvSpPr>
        <p:spPr>
          <a:xfrm rot="0">
            <a:off x="4863145" y="6179951"/>
            <a:ext cx="2356986" cy="1747826"/>
          </a:xfrm>
          <a:prstGeom prst="rect">
            <a:avLst/>
          </a:prstGeom>
          <a:solidFill>
            <a:srgbClr val="86EAE9">
              <a:alpha val="11765"/>
            </a:srgbClr>
          </a:solidFill>
        </p:spPr>
      </p:sp>
      <p:sp>
        <p:nvSpPr>
          <p:cNvPr name="TextBox 17" id="17"/>
          <p:cNvSpPr txBox="true"/>
          <p:nvPr/>
        </p:nvSpPr>
        <p:spPr>
          <a:xfrm rot="0">
            <a:off x="4980868" y="6300073"/>
            <a:ext cx="2066684" cy="298982"/>
          </a:xfrm>
          <a:prstGeom prst="rect">
            <a:avLst/>
          </a:prstGeom>
        </p:spPr>
        <p:txBody>
          <a:bodyPr anchor="t" rtlCol="false" tIns="0" lIns="0" bIns="0" rIns="0">
            <a:spAutoFit/>
          </a:bodyPr>
          <a:lstStyle/>
          <a:p>
            <a:pPr>
              <a:lnSpc>
                <a:spcPts val="2567"/>
              </a:lnSpc>
            </a:pPr>
            <a:r>
              <a:rPr lang="en-US" sz="1711" spc="51">
                <a:solidFill>
                  <a:srgbClr val="191919"/>
                </a:solidFill>
                <a:latin typeface="Lexend Deca"/>
              </a:rPr>
              <a:t>-user.js</a:t>
            </a:r>
          </a:p>
        </p:txBody>
      </p:sp>
      <p:sp>
        <p:nvSpPr>
          <p:cNvPr name="AutoShape 18" id="18"/>
          <p:cNvSpPr/>
          <p:nvPr/>
        </p:nvSpPr>
        <p:spPr>
          <a:xfrm rot="5400000">
            <a:off x="5632117" y="3919760"/>
            <a:ext cx="844161" cy="25120"/>
          </a:xfrm>
          <a:prstGeom prst="rect">
            <a:avLst/>
          </a:prstGeom>
          <a:solidFill>
            <a:srgbClr val="191919">
              <a:alpha val="12941"/>
            </a:srgbClr>
          </a:solidFill>
        </p:spPr>
      </p:sp>
      <p:sp>
        <p:nvSpPr>
          <p:cNvPr name="AutoShape 19" id="19"/>
          <p:cNvSpPr/>
          <p:nvPr/>
        </p:nvSpPr>
        <p:spPr>
          <a:xfrm rot="0">
            <a:off x="4863145" y="4302837"/>
            <a:ext cx="2356986" cy="1040525"/>
          </a:xfrm>
          <a:prstGeom prst="rect">
            <a:avLst/>
          </a:prstGeom>
          <a:solidFill>
            <a:srgbClr val="508EB6"/>
          </a:solidFill>
        </p:spPr>
      </p:sp>
      <p:sp>
        <p:nvSpPr>
          <p:cNvPr name="TextBox 20" id="20"/>
          <p:cNvSpPr txBox="true"/>
          <p:nvPr/>
        </p:nvSpPr>
        <p:spPr>
          <a:xfrm rot="0">
            <a:off x="5121612" y="4650850"/>
            <a:ext cx="1840051" cy="301153"/>
          </a:xfrm>
          <a:prstGeom prst="rect">
            <a:avLst/>
          </a:prstGeom>
        </p:spPr>
        <p:txBody>
          <a:bodyPr anchor="t" rtlCol="false" tIns="0" lIns="0" bIns="0" rIns="0">
            <a:spAutoFit/>
          </a:bodyPr>
          <a:lstStyle/>
          <a:p>
            <a:pPr algn="ctr">
              <a:lnSpc>
                <a:spcPts val="2590"/>
              </a:lnSpc>
            </a:pPr>
            <a:r>
              <a:rPr lang="en-US" sz="1726" spc="51">
                <a:solidFill>
                  <a:srgbClr val="FFFFFF"/>
                </a:solidFill>
                <a:latin typeface="Poppins Medium"/>
              </a:rPr>
              <a:t>Models</a:t>
            </a:r>
          </a:p>
        </p:txBody>
      </p:sp>
      <p:grpSp>
        <p:nvGrpSpPr>
          <p:cNvPr name="Group 21" id="21"/>
          <p:cNvGrpSpPr/>
          <p:nvPr/>
        </p:nvGrpSpPr>
        <p:grpSpPr>
          <a:xfrm rot="-2700000">
            <a:off x="5840746" y="5152987"/>
            <a:ext cx="346929" cy="346374"/>
            <a:chOff x="0" y="0"/>
            <a:chExt cx="6350000" cy="6339840"/>
          </a:xfrm>
        </p:grpSpPr>
        <p:sp>
          <p:nvSpPr>
            <p:cNvPr name="Freeform 22" id="22"/>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508EB6"/>
            </a:solidFill>
          </p:spPr>
        </p:sp>
      </p:grpSp>
      <p:pic>
        <p:nvPicPr>
          <p:cNvPr name="Picture 23" id="2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929797" y="3373279"/>
            <a:ext cx="273922" cy="273922"/>
          </a:xfrm>
          <a:prstGeom prst="rect">
            <a:avLst/>
          </a:prstGeom>
        </p:spPr>
      </p:pic>
      <p:sp>
        <p:nvSpPr>
          <p:cNvPr name="AutoShape 24" id="24"/>
          <p:cNvSpPr/>
          <p:nvPr/>
        </p:nvSpPr>
        <p:spPr>
          <a:xfrm rot="5400000">
            <a:off x="8641928" y="5800549"/>
            <a:ext cx="735183" cy="23620"/>
          </a:xfrm>
          <a:prstGeom prst="rect">
            <a:avLst/>
          </a:prstGeom>
          <a:solidFill>
            <a:srgbClr val="191919">
              <a:alpha val="12941"/>
            </a:srgbClr>
          </a:solidFill>
        </p:spPr>
      </p:sp>
      <p:sp>
        <p:nvSpPr>
          <p:cNvPr name="AutoShape 25" id="25"/>
          <p:cNvSpPr/>
          <p:nvPr/>
        </p:nvSpPr>
        <p:spPr>
          <a:xfrm rot="0">
            <a:off x="7857704" y="6179951"/>
            <a:ext cx="2356986" cy="1747826"/>
          </a:xfrm>
          <a:prstGeom prst="rect">
            <a:avLst/>
          </a:prstGeom>
          <a:solidFill>
            <a:srgbClr val="86EAE9">
              <a:alpha val="11765"/>
            </a:srgbClr>
          </a:solidFill>
        </p:spPr>
      </p:sp>
      <p:sp>
        <p:nvSpPr>
          <p:cNvPr name="TextBox 26" id="26"/>
          <p:cNvSpPr txBox="true"/>
          <p:nvPr/>
        </p:nvSpPr>
        <p:spPr>
          <a:xfrm rot="0">
            <a:off x="8027975" y="6262330"/>
            <a:ext cx="2282225" cy="625079"/>
          </a:xfrm>
          <a:prstGeom prst="rect">
            <a:avLst/>
          </a:prstGeom>
        </p:spPr>
        <p:txBody>
          <a:bodyPr anchor="t" rtlCol="false" tIns="0" lIns="0" bIns="0" rIns="0">
            <a:spAutoFit/>
          </a:bodyPr>
          <a:lstStyle/>
          <a:p>
            <a:pPr>
              <a:lnSpc>
                <a:spcPts val="2567"/>
              </a:lnSpc>
            </a:pPr>
            <a:r>
              <a:rPr lang="en-US" sz="1711" spc="51">
                <a:solidFill>
                  <a:srgbClr val="191919"/>
                </a:solidFill>
                <a:latin typeface="Lexend Deca"/>
              </a:rPr>
              <a:t>-user.js</a:t>
            </a:r>
          </a:p>
          <a:p>
            <a:pPr>
              <a:lnSpc>
                <a:spcPts val="2567"/>
              </a:lnSpc>
            </a:pPr>
            <a:r>
              <a:rPr lang="en-US" sz="1711" spc="51">
                <a:solidFill>
                  <a:srgbClr val="191919"/>
                </a:solidFill>
                <a:latin typeface="Lexend Deca"/>
              </a:rPr>
              <a:t>-auth.js</a:t>
            </a:r>
          </a:p>
        </p:txBody>
      </p:sp>
      <p:sp>
        <p:nvSpPr>
          <p:cNvPr name="AutoShape 27" id="27"/>
          <p:cNvSpPr/>
          <p:nvPr/>
        </p:nvSpPr>
        <p:spPr>
          <a:xfrm rot="5400000">
            <a:off x="8626676" y="3919760"/>
            <a:ext cx="844161" cy="25120"/>
          </a:xfrm>
          <a:prstGeom prst="rect">
            <a:avLst/>
          </a:prstGeom>
          <a:solidFill>
            <a:srgbClr val="191919">
              <a:alpha val="12941"/>
            </a:srgbClr>
          </a:solidFill>
        </p:spPr>
      </p:sp>
      <p:sp>
        <p:nvSpPr>
          <p:cNvPr name="AutoShape 28" id="28"/>
          <p:cNvSpPr/>
          <p:nvPr/>
        </p:nvSpPr>
        <p:spPr>
          <a:xfrm rot="0">
            <a:off x="7857704" y="4302837"/>
            <a:ext cx="2356986" cy="1040525"/>
          </a:xfrm>
          <a:prstGeom prst="rect">
            <a:avLst/>
          </a:prstGeom>
          <a:solidFill>
            <a:srgbClr val="508EB6"/>
          </a:solidFill>
        </p:spPr>
      </p:sp>
      <p:sp>
        <p:nvSpPr>
          <p:cNvPr name="TextBox 29" id="29"/>
          <p:cNvSpPr txBox="true"/>
          <p:nvPr/>
        </p:nvSpPr>
        <p:spPr>
          <a:xfrm rot="0">
            <a:off x="8116171" y="4650850"/>
            <a:ext cx="1840051" cy="301153"/>
          </a:xfrm>
          <a:prstGeom prst="rect">
            <a:avLst/>
          </a:prstGeom>
        </p:spPr>
        <p:txBody>
          <a:bodyPr anchor="t" rtlCol="false" tIns="0" lIns="0" bIns="0" rIns="0">
            <a:spAutoFit/>
          </a:bodyPr>
          <a:lstStyle/>
          <a:p>
            <a:pPr algn="ctr">
              <a:lnSpc>
                <a:spcPts val="2590"/>
              </a:lnSpc>
            </a:pPr>
            <a:r>
              <a:rPr lang="en-US" sz="1726" spc="51">
                <a:solidFill>
                  <a:srgbClr val="FFFFFF"/>
                </a:solidFill>
                <a:latin typeface="Poppins Medium"/>
              </a:rPr>
              <a:t>Routes</a:t>
            </a:r>
          </a:p>
        </p:txBody>
      </p:sp>
      <p:grpSp>
        <p:nvGrpSpPr>
          <p:cNvPr name="Group 30" id="30"/>
          <p:cNvGrpSpPr/>
          <p:nvPr/>
        </p:nvGrpSpPr>
        <p:grpSpPr>
          <a:xfrm rot="-2700000">
            <a:off x="8835305" y="5152987"/>
            <a:ext cx="346929" cy="346374"/>
            <a:chOff x="0" y="0"/>
            <a:chExt cx="6350000" cy="6339840"/>
          </a:xfrm>
        </p:grpSpPr>
        <p:sp>
          <p:nvSpPr>
            <p:cNvPr name="Freeform 31" id="31"/>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508EB6"/>
            </a:solidFill>
          </p:spPr>
        </p:sp>
      </p:grpSp>
      <p:pic>
        <p:nvPicPr>
          <p:cNvPr name="Picture 32" id="3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911796" y="3336830"/>
            <a:ext cx="273922" cy="273922"/>
          </a:xfrm>
          <a:prstGeom prst="rect">
            <a:avLst/>
          </a:prstGeom>
        </p:spPr>
      </p:pic>
      <p:pic>
        <p:nvPicPr>
          <p:cNvPr name="Picture 33" id="3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634572"/>
            <a:ext cx="763602" cy="763602"/>
          </a:xfrm>
          <a:prstGeom prst="rect">
            <a:avLst/>
          </a:prstGeom>
        </p:spPr>
      </p:pic>
      <p:sp>
        <p:nvSpPr>
          <p:cNvPr name="TextBox 34" id="34"/>
          <p:cNvSpPr txBox="true"/>
          <p:nvPr/>
        </p:nvSpPr>
        <p:spPr>
          <a:xfrm rot="0">
            <a:off x="904065" y="1350550"/>
            <a:ext cx="1250043" cy="448502"/>
          </a:xfrm>
          <a:prstGeom prst="rect">
            <a:avLst/>
          </a:prstGeom>
        </p:spPr>
        <p:txBody>
          <a:bodyPr anchor="t" rtlCol="false" tIns="0" lIns="0" bIns="0" rIns="0">
            <a:spAutoFit/>
          </a:bodyPr>
          <a:lstStyle/>
          <a:p>
            <a:pPr>
              <a:lnSpc>
                <a:spcPts val="3683"/>
              </a:lnSpc>
            </a:pPr>
            <a:r>
              <a:rPr lang="en-US" sz="2630" spc="-52">
                <a:solidFill>
                  <a:srgbClr val="1D2B42"/>
                </a:solidFill>
                <a:latin typeface="Lexend Deca Bold"/>
              </a:rPr>
              <a:t>Apollo</a:t>
            </a:r>
          </a:p>
        </p:txBody>
      </p:sp>
      <p:sp>
        <p:nvSpPr>
          <p:cNvPr name="AutoShape 35" id="35"/>
          <p:cNvSpPr/>
          <p:nvPr/>
        </p:nvSpPr>
        <p:spPr>
          <a:xfrm rot="0">
            <a:off x="1028700" y="8579893"/>
            <a:ext cx="16230600" cy="9525"/>
          </a:xfrm>
          <a:prstGeom prst="rect">
            <a:avLst/>
          </a:prstGeom>
          <a:solidFill>
            <a:srgbClr val="1D2B42"/>
          </a:solidFill>
        </p:spPr>
      </p:sp>
      <p:pic>
        <p:nvPicPr>
          <p:cNvPr name="Picture 36" id="3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150216" y="9002010"/>
            <a:ext cx="108841" cy="217405"/>
          </a:xfrm>
          <a:prstGeom prst="rect">
            <a:avLst/>
          </a:prstGeom>
        </p:spPr>
      </p:pic>
      <p:pic>
        <p:nvPicPr>
          <p:cNvPr name="Picture 37" id="3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1101634" y="9002010"/>
            <a:ext cx="108841" cy="217405"/>
          </a:xfrm>
          <a:prstGeom prst="rect">
            <a:avLst/>
          </a:prstGeom>
        </p:spPr>
      </p:pic>
      <p:sp>
        <p:nvSpPr>
          <p:cNvPr name="TextBox 38" id="38"/>
          <p:cNvSpPr txBox="true"/>
          <p:nvPr/>
        </p:nvSpPr>
        <p:spPr>
          <a:xfrm rot="0">
            <a:off x="13221241" y="8935496"/>
            <a:ext cx="3413494" cy="312333"/>
          </a:xfrm>
          <a:prstGeom prst="rect">
            <a:avLst/>
          </a:prstGeom>
        </p:spPr>
        <p:txBody>
          <a:bodyPr anchor="t" rtlCol="false" tIns="0" lIns="0" bIns="0" rIns="0">
            <a:spAutoFit/>
          </a:bodyPr>
          <a:lstStyle/>
          <a:p>
            <a:pPr algn="r">
              <a:lnSpc>
                <a:spcPts val="2520"/>
              </a:lnSpc>
            </a:pPr>
            <a:r>
              <a:rPr lang="en-US" sz="1800" spc="36">
                <a:solidFill>
                  <a:srgbClr val="1D2B42"/>
                </a:solidFill>
                <a:latin typeface="HK Grotesk Light"/>
              </a:rPr>
              <a:t>Next</a:t>
            </a:r>
          </a:p>
        </p:txBody>
      </p:sp>
      <p:sp>
        <p:nvSpPr>
          <p:cNvPr name="TextBox 39" id="39"/>
          <p:cNvSpPr txBox="true"/>
          <p:nvPr/>
        </p:nvSpPr>
        <p:spPr>
          <a:xfrm rot="0">
            <a:off x="6581421" y="8935482"/>
            <a:ext cx="5125158" cy="312360"/>
          </a:xfrm>
          <a:prstGeom prst="rect">
            <a:avLst/>
          </a:prstGeom>
        </p:spPr>
        <p:txBody>
          <a:bodyPr anchor="t" rtlCol="false" tIns="0" lIns="0" bIns="0" rIns="0">
            <a:spAutoFit/>
          </a:bodyPr>
          <a:lstStyle/>
          <a:p>
            <a:pPr algn="ctr">
              <a:lnSpc>
                <a:spcPts val="2520"/>
              </a:lnSpc>
            </a:pPr>
            <a:r>
              <a:rPr lang="en-US" sz="1800" spc="36">
                <a:solidFill>
                  <a:srgbClr val="1D2B42"/>
                </a:solidFill>
                <a:latin typeface="HK Grotesk Light"/>
              </a:rPr>
              <a:t>12/26</a:t>
            </a:r>
          </a:p>
        </p:txBody>
      </p:sp>
      <p:sp>
        <p:nvSpPr>
          <p:cNvPr name="TextBox 40" id="40"/>
          <p:cNvSpPr txBox="true"/>
          <p:nvPr/>
        </p:nvSpPr>
        <p:spPr>
          <a:xfrm rot="0">
            <a:off x="1604485" y="8935496"/>
            <a:ext cx="3853531" cy="312333"/>
          </a:xfrm>
          <a:prstGeom prst="rect">
            <a:avLst/>
          </a:prstGeom>
        </p:spPr>
        <p:txBody>
          <a:bodyPr anchor="t" rtlCol="false" tIns="0" lIns="0" bIns="0" rIns="0">
            <a:spAutoFit/>
          </a:bodyPr>
          <a:lstStyle/>
          <a:p>
            <a:pPr algn="just">
              <a:lnSpc>
                <a:spcPts val="2520"/>
              </a:lnSpc>
            </a:pPr>
            <a:r>
              <a:rPr lang="en-US" sz="1800" spc="36">
                <a:solidFill>
                  <a:srgbClr val="1D2B42"/>
                </a:solidFill>
                <a:latin typeface="HK Grotesk Light"/>
              </a:rPr>
              <a:t>Back</a:t>
            </a:r>
          </a:p>
        </p:txBody>
      </p:sp>
      <p:pic>
        <p:nvPicPr>
          <p:cNvPr name="Picture 41" id="4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7026220" y="1028700"/>
            <a:ext cx="233080" cy="155104"/>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5542" r="0" b="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026220" y="1028700"/>
            <a:ext cx="233080" cy="155104"/>
          </a:xfrm>
          <a:prstGeom prst="rect">
            <a:avLst/>
          </a:prstGeom>
        </p:spPr>
      </p:pic>
      <p:sp>
        <p:nvSpPr>
          <p:cNvPr name="AutoShape 4" id="4"/>
          <p:cNvSpPr/>
          <p:nvPr/>
        </p:nvSpPr>
        <p:spPr>
          <a:xfrm rot="0">
            <a:off x="1028700" y="8579893"/>
            <a:ext cx="16230600" cy="9525"/>
          </a:xfrm>
          <a:prstGeom prst="rect">
            <a:avLst/>
          </a:prstGeom>
          <a:solidFill>
            <a:srgbClr val="D5D8DB"/>
          </a:solidFill>
        </p:spPr>
      </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150216" y="9002010"/>
            <a:ext cx="108841" cy="217405"/>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101634" y="9002010"/>
            <a:ext cx="108841" cy="217405"/>
          </a:xfrm>
          <a:prstGeom prst="rect">
            <a:avLst/>
          </a:prstGeom>
        </p:spPr>
      </p:pic>
      <p:sp>
        <p:nvSpPr>
          <p:cNvPr name="AutoShape 7" id="7"/>
          <p:cNvSpPr/>
          <p:nvPr/>
        </p:nvSpPr>
        <p:spPr>
          <a:xfrm rot="0">
            <a:off x="1028700" y="7292989"/>
            <a:ext cx="16230600" cy="9525"/>
          </a:xfrm>
          <a:prstGeom prst="rect">
            <a:avLst/>
          </a:prstGeom>
          <a:solidFill>
            <a:srgbClr val="D5D8DB"/>
          </a:solidFill>
        </p:spPr>
      </p:sp>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28700" y="634572"/>
            <a:ext cx="763602" cy="763602"/>
          </a:xfrm>
          <a:prstGeom prst="rect">
            <a:avLst/>
          </a:prstGeom>
        </p:spPr>
      </p:pic>
      <p:sp>
        <p:nvSpPr>
          <p:cNvPr name="TextBox 9" id="9"/>
          <p:cNvSpPr txBox="true"/>
          <p:nvPr/>
        </p:nvSpPr>
        <p:spPr>
          <a:xfrm rot="0">
            <a:off x="2568162" y="7703810"/>
            <a:ext cx="13151675" cy="436066"/>
          </a:xfrm>
          <a:prstGeom prst="rect">
            <a:avLst/>
          </a:prstGeom>
        </p:spPr>
        <p:txBody>
          <a:bodyPr anchor="t" rtlCol="false" tIns="0" lIns="0" bIns="0" rIns="0">
            <a:spAutoFit/>
          </a:bodyPr>
          <a:lstStyle/>
          <a:p>
            <a:pPr algn="ctr">
              <a:lnSpc>
                <a:spcPts val="3360"/>
              </a:lnSpc>
            </a:pPr>
            <a:r>
              <a:rPr lang="en-US" sz="2799">
                <a:solidFill>
                  <a:srgbClr val="D5D8DB"/>
                </a:solidFill>
                <a:latin typeface="Inter Bold"/>
              </a:rPr>
              <a:t>Detailed explanation of the implementation of the application.</a:t>
            </a:r>
          </a:p>
        </p:txBody>
      </p:sp>
      <p:sp>
        <p:nvSpPr>
          <p:cNvPr name="TextBox 10" id="10"/>
          <p:cNvSpPr txBox="true"/>
          <p:nvPr/>
        </p:nvSpPr>
        <p:spPr>
          <a:xfrm rot="0">
            <a:off x="2568162" y="3823169"/>
            <a:ext cx="13151675" cy="1329668"/>
          </a:xfrm>
          <a:prstGeom prst="rect">
            <a:avLst/>
          </a:prstGeom>
        </p:spPr>
        <p:txBody>
          <a:bodyPr anchor="t" rtlCol="false" tIns="0" lIns="0" bIns="0" rIns="0">
            <a:spAutoFit/>
          </a:bodyPr>
          <a:lstStyle/>
          <a:p>
            <a:pPr algn="ctr">
              <a:lnSpc>
                <a:spcPts val="10080"/>
              </a:lnSpc>
            </a:pPr>
            <a:r>
              <a:rPr lang="en-US" sz="9600" spc="-480">
                <a:solidFill>
                  <a:srgbClr val="D5D8DB"/>
                </a:solidFill>
                <a:latin typeface="Lexend Deca Bold"/>
              </a:rPr>
              <a:t>Our Application </a:t>
            </a:r>
          </a:p>
        </p:txBody>
      </p:sp>
      <p:sp>
        <p:nvSpPr>
          <p:cNvPr name="TextBox 11" id="11"/>
          <p:cNvSpPr txBox="true"/>
          <p:nvPr/>
        </p:nvSpPr>
        <p:spPr>
          <a:xfrm rot="0">
            <a:off x="13221241" y="8938310"/>
            <a:ext cx="3413494" cy="306705"/>
          </a:xfrm>
          <a:prstGeom prst="rect">
            <a:avLst/>
          </a:prstGeom>
        </p:spPr>
        <p:txBody>
          <a:bodyPr anchor="t" rtlCol="false" tIns="0" lIns="0" bIns="0" rIns="0">
            <a:spAutoFit/>
          </a:bodyPr>
          <a:lstStyle/>
          <a:p>
            <a:pPr algn="r">
              <a:lnSpc>
                <a:spcPts val="2520"/>
              </a:lnSpc>
            </a:pPr>
            <a:r>
              <a:rPr lang="en-US" sz="1800" spc="36">
                <a:solidFill>
                  <a:srgbClr val="D5D8DB"/>
                </a:solidFill>
                <a:latin typeface="HK Grotesk Light"/>
              </a:rPr>
              <a:t>Next</a:t>
            </a:r>
          </a:p>
        </p:txBody>
      </p:sp>
      <p:sp>
        <p:nvSpPr>
          <p:cNvPr name="TextBox 12" id="12"/>
          <p:cNvSpPr txBox="true"/>
          <p:nvPr/>
        </p:nvSpPr>
        <p:spPr>
          <a:xfrm rot="0">
            <a:off x="6581421" y="8935482"/>
            <a:ext cx="5125158" cy="312360"/>
          </a:xfrm>
          <a:prstGeom prst="rect">
            <a:avLst/>
          </a:prstGeom>
        </p:spPr>
        <p:txBody>
          <a:bodyPr anchor="t" rtlCol="false" tIns="0" lIns="0" bIns="0" rIns="0">
            <a:spAutoFit/>
          </a:bodyPr>
          <a:lstStyle/>
          <a:p>
            <a:pPr algn="ctr">
              <a:lnSpc>
                <a:spcPts val="2520"/>
              </a:lnSpc>
            </a:pPr>
            <a:r>
              <a:rPr lang="en-US" sz="1800" spc="36">
                <a:solidFill>
                  <a:srgbClr val="D5D8DB"/>
                </a:solidFill>
                <a:latin typeface="HK Grotesk Light"/>
              </a:rPr>
              <a:t>13/26</a:t>
            </a:r>
          </a:p>
        </p:txBody>
      </p:sp>
      <p:sp>
        <p:nvSpPr>
          <p:cNvPr name="TextBox 13" id="13"/>
          <p:cNvSpPr txBox="true"/>
          <p:nvPr/>
        </p:nvSpPr>
        <p:spPr>
          <a:xfrm rot="0">
            <a:off x="1604485" y="8938310"/>
            <a:ext cx="3853531" cy="306705"/>
          </a:xfrm>
          <a:prstGeom prst="rect">
            <a:avLst/>
          </a:prstGeom>
        </p:spPr>
        <p:txBody>
          <a:bodyPr anchor="t" rtlCol="false" tIns="0" lIns="0" bIns="0" rIns="0">
            <a:spAutoFit/>
          </a:bodyPr>
          <a:lstStyle/>
          <a:p>
            <a:pPr algn="just">
              <a:lnSpc>
                <a:spcPts val="2520"/>
              </a:lnSpc>
            </a:pPr>
            <a:r>
              <a:rPr lang="en-US" sz="1800" spc="36">
                <a:solidFill>
                  <a:srgbClr val="D5D8DB"/>
                </a:solidFill>
                <a:latin typeface="HK Grotesk Light"/>
              </a:rPr>
              <a:t>Back</a:t>
            </a:r>
          </a:p>
        </p:txBody>
      </p:sp>
      <p:sp>
        <p:nvSpPr>
          <p:cNvPr name="TextBox 14" id="14"/>
          <p:cNvSpPr txBox="true"/>
          <p:nvPr/>
        </p:nvSpPr>
        <p:spPr>
          <a:xfrm rot="0">
            <a:off x="904065" y="1350561"/>
            <a:ext cx="1250043" cy="448481"/>
          </a:xfrm>
          <a:prstGeom prst="rect">
            <a:avLst/>
          </a:prstGeom>
        </p:spPr>
        <p:txBody>
          <a:bodyPr anchor="t" rtlCol="false" tIns="0" lIns="0" bIns="0" rIns="0">
            <a:spAutoFit/>
          </a:bodyPr>
          <a:lstStyle/>
          <a:p>
            <a:pPr>
              <a:lnSpc>
                <a:spcPts val="3683"/>
              </a:lnSpc>
            </a:pPr>
            <a:r>
              <a:rPr lang="en-US" sz="2630" spc="-52">
                <a:solidFill>
                  <a:srgbClr val="D5D8DB"/>
                </a:solidFill>
                <a:latin typeface="Lexend Deca Bold"/>
              </a:rPr>
              <a:t>Apollo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D2B42"/>
        </a:solidFill>
      </p:bgPr>
    </p:bg>
    <p:spTree>
      <p:nvGrpSpPr>
        <p:cNvPr id="1" name=""/>
        <p:cNvGrpSpPr/>
        <p:nvPr/>
      </p:nvGrpSpPr>
      <p:grpSpPr>
        <a:xfrm>
          <a:off x="0" y="0"/>
          <a:ext cx="0" cy="0"/>
          <a:chOff x="0" y="0"/>
          <a:chExt cx="0" cy="0"/>
        </a:xfrm>
      </p:grpSpPr>
      <p:sp>
        <p:nvSpPr>
          <p:cNvPr name="AutoShape 2" id="2"/>
          <p:cNvSpPr/>
          <p:nvPr/>
        </p:nvSpPr>
        <p:spPr>
          <a:xfrm rot="0">
            <a:off x="1028700" y="8579893"/>
            <a:ext cx="16230600" cy="9525"/>
          </a:xfrm>
          <a:prstGeom prst="rect">
            <a:avLst/>
          </a:prstGeom>
          <a:solidFill>
            <a:srgbClr val="D5D8DB"/>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0216" y="9002010"/>
            <a:ext cx="108841" cy="21740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01634" y="9002010"/>
            <a:ext cx="108841" cy="21740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634572"/>
            <a:ext cx="763602" cy="763602"/>
          </a:xfrm>
          <a:prstGeom prst="rect">
            <a:avLst/>
          </a:prstGeom>
        </p:spPr>
      </p:pic>
      <p:pic>
        <p:nvPicPr>
          <p:cNvPr name="Picture 6" id="6"/>
          <p:cNvPicPr>
            <a:picLocks noChangeAspect="true"/>
          </p:cNvPicPr>
          <p:nvPr/>
        </p:nvPicPr>
        <p:blipFill>
          <a:blip r:embed="rId6"/>
          <a:srcRect l="0" t="0" r="6460" b="3642"/>
          <a:stretch>
            <a:fillRect/>
          </a:stretch>
        </p:blipFill>
        <p:spPr>
          <a:xfrm flipH="false" flipV="false" rot="0">
            <a:off x="1101634" y="2672948"/>
            <a:ext cx="7718519" cy="5700977"/>
          </a:xfrm>
          <a:prstGeom prst="rect">
            <a:avLst/>
          </a:prstGeom>
        </p:spPr>
      </p:pic>
      <p:pic>
        <p:nvPicPr>
          <p:cNvPr name="Picture 7" id="7"/>
          <p:cNvPicPr>
            <a:picLocks noChangeAspect="true"/>
          </p:cNvPicPr>
          <p:nvPr/>
        </p:nvPicPr>
        <p:blipFill>
          <a:blip r:embed="rId7"/>
          <a:srcRect l="0" t="2756" r="0" b="1737"/>
          <a:stretch>
            <a:fillRect/>
          </a:stretch>
        </p:blipFill>
        <p:spPr>
          <a:xfrm flipH="false" flipV="false" rot="0">
            <a:off x="9654117" y="2672948"/>
            <a:ext cx="7550520" cy="5700977"/>
          </a:xfrm>
          <a:prstGeom prst="rect">
            <a:avLst/>
          </a:prstGeom>
        </p:spPr>
      </p:pic>
      <p:sp>
        <p:nvSpPr>
          <p:cNvPr name="TextBox 8" id="8"/>
          <p:cNvSpPr txBox="true"/>
          <p:nvPr/>
        </p:nvSpPr>
        <p:spPr>
          <a:xfrm rot="0">
            <a:off x="13221241" y="8938310"/>
            <a:ext cx="3413494" cy="306705"/>
          </a:xfrm>
          <a:prstGeom prst="rect">
            <a:avLst/>
          </a:prstGeom>
        </p:spPr>
        <p:txBody>
          <a:bodyPr anchor="t" rtlCol="false" tIns="0" lIns="0" bIns="0" rIns="0">
            <a:spAutoFit/>
          </a:bodyPr>
          <a:lstStyle/>
          <a:p>
            <a:pPr algn="r">
              <a:lnSpc>
                <a:spcPts val="2520"/>
              </a:lnSpc>
            </a:pPr>
            <a:r>
              <a:rPr lang="en-US" sz="1800" spc="36">
                <a:solidFill>
                  <a:srgbClr val="D5D8DB"/>
                </a:solidFill>
                <a:latin typeface="HK Grotesk Light"/>
              </a:rPr>
              <a:t>Next</a:t>
            </a:r>
          </a:p>
        </p:txBody>
      </p:sp>
      <p:sp>
        <p:nvSpPr>
          <p:cNvPr name="TextBox 9" id="9"/>
          <p:cNvSpPr txBox="true"/>
          <p:nvPr/>
        </p:nvSpPr>
        <p:spPr>
          <a:xfrm rot="0">
            <a:off x="6581421" y="8935482"/>
            <a:ext cx="5125158" cy="312360"/>
          </a:xfrm>
          <a:prstGeom prst="rect">
            <a:avLst/>
          </a:prstGeom>
        </p:spPr>
        <p:txBody>
          <a:bodyPr anchor="t" rtlCol="false" tIns="0" lIns="0" bIns="0" rIns="0">
            <a:spAutoFit/>
          </a:bodyPr>
          <a:lstStyle/>
          <a:p>
            <a:pPr algn="ctr">
              <a:lnSpc>
                <a:spcPts val="2520"/>
              </a:lnSpc>
            </a:pPr>
            <a:r>
              <a:rPr lang="en-US" sz="1800" spc="36">
                <a:solidFill>
                  <a:srgbClr val="D5D8DB"/>
                </a:solidFill>
                <a:latin typeface="HK Grotesk Light"/>
              </a:rPr>
              <a:t>14/26</a:t>
            </a:r>
          </a:p>
        </p:txBody>
      </p:sp>
      <p:sp>
        <p:nvSpPr>
          <p:cNvPr name="TextBox 10" id="10"/>
          <p:cNvSpPr txBox="true"/>
          <p:nvPr/>
        </p:nvSpPr>
        <p:spPr>
          <a:xfrm rot="0">
            <a:off x="1604485" y="8938310"/>
            <a:ext cx="3853531" cy="306705"/>
          </a:xfrm>
          <a:prstGeom prst="rect">
            <a:avLst/>
          </a:prstGeom>
        </p:spPr>
        <p:txBody>
          <a:bodyPr anchor="t" rtlCol="false" tIns="0" lIns="0" bIns="0" rIns="0">
            <a:spAutoFit/>
          </a:bodyPr>
          <a:lstStyle/>
          <a:p>
            <a:pPr algn="just">
              <a:lnSpc>
                <a:spcPts val="2520"/>
              </a:lnSpc>
            </a:pPr>
            <a:r>
              <a:rPr lang="en-US" sz="1800" spc="36">
                <a:solidFill>
                  <a:srgbClr val="D5D8DB"/>
                </a:solidFill>
                <a:latin typeface="HK Grotesk Light"/>
              </a:rPr>
              <a:t>Back</a:t>
            </a:r>
          </a:p>
        </p:txBody>
      </p:sp>
      <p:sp>
        <p:nvSpPr>
          <p:cNvPr name="TextBox 11" id="11"/>
          <p:cNvSpPr txBox="true"/>
          <p:nvPr/>
        </p:nvSpPr>
        <p:spPr>
          <a:xfrm rot="0">
            <a:off x="6120529" y="739347"/>
            <a:ext cx="12167471" cy="1043194"/>
          </a:xfrm>
          <a:prstGeom prst="rect">
            <a:avLst/>
          </a:prstGeom>
        </p:spPr>
        <p:txBody>
          <a:bodyPr anchor="t" rtlCol="false" tIns="0" lIns="0" bIns="0" rIns="0">
            <a:spAutoFit/>
          </a:bodyPr>
          <a:lstStyle/>
          <a:p>
            <a:pPr algn="l">
              <a:lnSpc>
                <a:spcPts val="7910"/>
              </a:lnSpc>
            </a:pPr>
            <a:r>
              <a:rPr lang="en-US" sz="7533" spc="-376">
                <a:solidFill>
                  <a:srgbClr val="D5D8DB"/>
                </a:solidFill>
                <a:latin typeface="Lexend Deca Bold"/>
              </a:rPr>
              <a:t>Authentication</a:t>
            </a:r>
          </a:p>
        </p:txBody>
      </p:sp>
      <p:sp>
        <p:nvSpPr>
          <p:cNvPr name="TextBox 12" id="12"/>
          <p:cNvSpPr txBox="true"/>
          <p:nvPr/>
        </p:nvSpPr>
        <p:spPr>
          <a:xfrm rot="0">
            <a:off x="904065" y="1350550"/>
            <a:ext cx="1250043" cy="448502"/>
          </a:xfrm>
          <a:prstGeom prst="rect">
            <a:avLst/>
          </a:prstGeom>
        </p:spPr>
        <p:txBody>
          <a:bodyPr anchor="t" rtlCol="false" tIns="0" lIns="0" bIns="0" rIns="0">
            <a:spAutoFit/>
          </a:bodyPr>
          <a:lstStyle/>
          <a:p>
            <a:pPr>
              <a:lnSpc>
                <a:spcPts val="3683"/>
              </a:lnSpc>
            </a:pPr>
            <a:r>
              <a:rPr lang="en-US" sz="2630" spc="-52">
                <a:solidFill>
                  <a:srgbClr val="F1F1F1"/>
                </a:solidFill>
                <a:latin typeface="Lexend Deca Bold"/>
              </a:rPr>
              <a:t>Apollo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D2B42"/>
        </a:solidFill>
      </p:bgPr>
    </p:bg>
    <p:spTree>
      <p:nvGrpSpPr>
        <p:cNvPr id="1" name=""/>
        <p:cNvGrpSpPr/>
        <p:nvPr/>
      </p:nvGrpSpPr>
      <p:grpSpPr>
        <a:xfrm>
          <a:off x="0" y="0"/>
          <a:ext cx="0" cy="0"/>
          <a:chOff x="0" y="0"/>
          <a:chExt cx="0" cy="0"/>
        </a:xfrm>
      </p:grpSpPr>
      <p:sp>
        <p:nvSpPr>
          <p:cNvPr name="AutoShape 2" id="2"/>
          <p:cNvSpPr/>
          <p:nvPr/>
        </p:nvSpPr>
        <p:spPr>
          <a:xfrm rot="0">
            <a:off x="1028700" y="8579893"/>
            <a:ext cx="16230600" cy="9525"/>
          </a:xfrm>
          <a:prstGeom prst="rect">
            <a:avLst/>
          </a:prstGeom>
          <a:solidFill>
            <a:srgbClr val="D5D8DB"/>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0216" y="9002010"/>
            <a:ext cx="108841" cy="21740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01634" y="9002010"/>
            <a:ext cx="108841" cy="21740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634572"/>
            <a:ext cx="763602" cy="763602"/>
          </a:xfrm>
          <a:prstGeom prst="rect">
            <a:avLst/>
          </a:prstGeom>
        </p:spPr>
      </p:pic>
      <p:pic>
        <p:nvPicPr>
          <p:cNvPr name="Picture 6" id="6"/>
          <p:cNvPicPr>
            <a:picLocks noChangeAspect="true"/>
          </p:cNvPicPr>
          <p:nvPr/>
        </p:nvPicPr>
        <p:blipFill>
          <a:blip r:embed="rId6"/>
          <a:srcRect l="742" t="850" r="10916" b="0"/>
          <a:stretch>
            <a:fillRect/>
          </a:stretch>
        </p:blipFill>
        <p:spPr>
          <a:xfrm flipH="false" flipV="false" rot="0">
            <a:off x="324412" y="2903127"/>
            <a:ext cx="8182718" cy="5120188"/>
          </a:xfrm>
          <a:prstGeom prst="rect">
            <a:avLst/>
          </a:prstGeom>
        </p:spPr>
      </p:pic>
      <p:pic>
        <p:nvPicPr>
          <p:cNvPr name="Picture 7" id="7"/>
          <p:cNvPicPr>
            <a:picLocks noChangeAspect="true"/>
          </p:cNvPicPr>
          <p:nvPr/>
        </p:nvPicPr>
        <p:blipFill>
          <a:blip r:embed="rId7"/>
          <a:srcRect l="0" t="356" r="3210" b="356"/>
          <a:stretch>
            <a:fillRect/>
          </a:stretch>
        </p:blipFill>
        <p:spPr>
          <a:xfrm flipH="false" flipV="false" rot="0">
            <a:off x="8951514" y="2903127"/>
            <a:ext cx="8976279" cy="5120188"/>
          </a:xfrm>
          <a:prstGeom prst="rect">
            <a:avLst/>
          </a:prstGeom>
        </p:spPr>
      </p:pic>
      <p:sp>
        <p:nvSpPr>
          <p:cNvPr name="TextBox 8" id="8"/>
          <p:cNvSpPr txBox="true"/>
          <p:nvPr/>
        </p:nvSpPr>
        <p:spPr>
          <a:xfrm rot="0">
            <a:off x="13221241" y="8938310"/>
            <a:ext cx="3413494" cy="306705"/>
          </a:xfrm>
          <a:prstGeom prst="rect">
            <a:avLst/>
          </a:prstGeom>
        </p:spPr>
        <p:txBody>
          <a:bodyPr anchor="t" rtlCol="false" tIns="0" lIns="0" bIns="0" rIns="0">
            <a:spAutoFit/>
          </a:bodyPr>
          <a:lstStyle/>
          <a:p>
            <a:pPr algn="r">
              <a:lnSpc>
                <a:spcPts val="2520"/>
              </a:lnSpc>
            </a:pPr>
            <a:r>
              <a:rPr lang="en-US" sz="1800" spc="36">
                <a:solidFill>
                  <a:srgbClr val="D5D8DB"/>
                </a:solidFill>
                <a:latin typeface="HK Grotesk Light"/>
              </a:rPr>
              <a:t>Next</a:t>
            </a:r>
          </a:p>
        </p:txBody>
      </p:sp>
      <p:sp>
        <p:nvSpPr>
          <p:cNvPr name="TextBox 9" id="9"/>
          <p:cNvSpPr txBox="true"/>
          <p:nvPr/>
        </p:nvSpPr>
        <p:spPr>
          <a:xfrm rot="0">
            <a:off x="6581421" y="8935482"/>
            <a:ext cx="5125158" cy="312360"/>
          </a:xfrm>
          <a:prstGeom prst="rect">
            <a:avLst/>
          </a:prstGeom>
        </p:spPr>
        <p:txBody>
          <a:bodyPr anchor="t" rtlCol="false" tIns="0" lIns="0" bIns="0" rIns="0">
            <a:spAutoFit/>
          </a:bodyPr>
          <a:lstStyle/>
          <a:p>
            <a:pPr algn="ctr">
              <a:lnSpc>
                <a:spcPts val="2520"/>
              </a:lnSpc>
            </a:pPr>
            <a:r>
              <a:rPr lang="en-US" sz="1800" spc="36">
                <a:solidFill>
                  <a:srgbClr val="D5D8DB"/>
                </a:solidFill>
                <a:latin typeface="HK Grotesk Light"/>
              </a:rPr>
              <a:t>15/26</a:t>
            </a:r>
          </a:p>
        </p:txBody>
      </p:sp>
      <p:sp>
        <p:nvSpPr>
          <p:cNvPr name="TextBox 10" id="10"/>
          <p:cNvSpPr txBox="true"/>
          <p:nvPr/>
        </p:nvSpPr>
        <p:spPr>
          <a:xfrm rot="0">
            <a:off x="1604485" y="8938310"/>
            <a:ext cx="3853531" cy="306705"/>
          </a:xfrm>
          <a:prstGeom prst="rect">
            <a:avLst/>
          </a:prstGeom>
        </p:spPr>
        <p:txBody>
          <a:bodyPr anchor="t" rtlCol="false" tIns="0" lIns="0" bIns="0" rIns="0">
            <a:spAutoFit/>
          </a:bodyPr>
          <a:lstStyle/>
          <a:p>
            <a:pPr algn="just">
              <a:lnSpc>
                <a:spcPts val="2520"/>
              </a:lnSpc>
            </a:pPr>
            <a:r>
              <a:rPr lang="en-US" sz="1800" spc="36">
                <a:solidFill>
                  <a:srgbClr val="D5D8DB"/>
                </a:solidFill>
                <a:latin typeface="HK Grotesk Light"/>
              </a:rPr>
              <a:t>Back</a:t>
            </a:r>
          </a:p>
        </p:txBody>
      </p:sp>
      <p:sp>
        <p:nvSpPr>
          <p:cNvPr name="TextBox 11" id="11"/>
          <p:cNvSpPr txBox="true"/>
          <p:nvPr/>
        </p:nvSpPr>
        <p:spPr>
          <a:xfrm rot="0">
            <a:off x="7137505" y="755736"/>
            <a:ext cx="12167471" cy="1043194"/>
          </a:xfrm>
          <a:prstGeom prst="rect">
            <a:avLst/>
          </a:prstGeom>
        </p:spPr>
        <p:txBody>
          <a:bodyPr anchor="t" rtlCol="false" tIns="0" lIns="0" bIns="0" rIns="0">
            <a:spAutoFit/>
          </a:bodyPr>
          <a:lstStyle/>
          <a:p>
            <a:pPr algn="l">
              <a:lnSpc>
                <a:spcPts val="7910"/>
              </a:lnSpc>
            </a:pPr>
            <a:r>
              <a:rPr lang="en-US" sz="7533" spc="-376">
                <a:solidFill>
                  <a:srgbClr val="D5D8DB"/>
                </a:solidFill>
                <a:latin typeface="Lexend Deca Bold"/>
              </a:rPr>
              <a:t>Home</a:t>
            </a:r>
          </a:p>
        </p:txBody>
      </p:sp>
      <p:sp>
        <p:nvSpPr>
          <p:cNvPr name="TextBox 12" id="12"/>
          <p:cNvSpPr txBox="true"/>
          <p:nvPr/>
        </p:nvSpPr>
        <p:spPr>
          <a:xfrm rot="0">
            <a:off x="904065" y="1350550"/>
            <a:ext cx="1250043" cy="448502"/>
          </a:xfrm>
          <a:prstGeom prst="rect">
            <a:avLst/>
          </a:prstGeom>
        </p:spPr>
        <p:txBody>
          <a:bodyPr anchor="t" rtlCol="false" tIns="0" lIns="0" bIns="0" rIns="0">
            <a:spAutoFit/>
          </a:bodyPr>
          <a:lstStyle/>
          <a:p>
            <a:pPr>
              <a:lnSpc>
                <a:spcPts val="3683"/>
              </a:lnSpc>
            </a:pPr>
            <a:r>
              <a:rPr lang="en-US" sz="2630" spc="-52">
                <a:solidFill>
                  <a:srgbClr val="F1F1F1"/>
                </a:solidFill>
                <a:latin typeface="Lexend Deca Bold"/>
              </a:rPr>
              <a:t>Apollo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D2B42"/>
        </a:solidFill>
      </p:bgPr>
    </p:bg>
    <p:spTree>
      <p:nvGrpSpPr>
        <p:cNvPr id="1" name=""/>
        <p:cNvGrpSpPr/>
        <p:nvPr/>
      </p:nvGrpSpPr>
      <p:grpSpPr>
        <a:xfrm>
          <a:off x="0" y="0"/>
          <a:ext cx="0" cy="0"/>
          <a:chOff x="0" y="0"/>
          <a:chExt cx="0" cy="0"/>
        </a:xfrm>
      </p:grpSpPr>
      <p:sp>
        <p:nvSpPr>
          <p:cNvPr name="AutoShape 2" id="2"/>
          <p:cNvSpPr/>
          <p:nvPr/>
        </p:nvSpPr>
        <p:spPr>
          <a:xfrm rot="0">
            <a:off x="1028700" y="8579893"/>
            <a:ext cx="16230600" cy="9525"/>
          </a:xfrm>
          <a:prstGeom prst="rect">
            <a:avLst/>
          </a:prstGeom>
          <a:solidFill>
            <a:srgbClr val="D5D8DB"/>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0216" y="9002010"/>
            <a:ext cx="108841" cy="21740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01634" y="9002010"/>
            <a:ext cx="108841" cy="21740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634572"/>
            <a:ext cx="763602" cy="763602"/>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453732" y="3053541"/>
            <a:ext cx="8550772" cy="4712520"/>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9323104" y="3053541"/>
            <a:ext cx="8511163" cy="4712520"/>
          </a:xfrm>
          <a:prstGeom prst="rect">
            <a:avLst/>
          </a:prstGeom>
        </p:spPr>
      </p:pic>
      <p:sp>
        <p:nvSpPr>
          <p:cNvPr name="TextBox 8" id="8"/>
          <p:cNvSpPr txBox="true"/>
          <p:nvPr/>
        </p:nvSpPr>
        <p:spPr>
          <a:xfrm rot="0">
            <a:off x="13221241" y="8938310"/>
            <a:ext cx="3413494" cy="306705"/>
          </a:xfrm>
          <a:prstGeom prst="rect">
            <a:avLst/>
          </a:prstGeom>
        </p:spPr>
        <p:txBody>
          <a:bodyPr anchor="t" rtlCol="false" tIns="0" lIns="0" bIns="0" rIns="0">
            <a:spAutoFit/>
          </a:bodyPr>
          <a:lstStyle/>
          <a:p>
            <a:pPr algn="r">
              <a:lnSpc>
                <a:spcPts val="2520"/>
              </a:lnSpc>
            </a:pPr>
            <a:r>
              <a:rPr lang="en-US" sz="1800" spc="36">
                <a:solidFill>
                  <a:srgbClr val="D5D8DB"/>
                </a:solidFill>
                <a:latin typeface="HK Grotesk Light"/>
              </a:rPr>
              <a:t>Next</a:t>
            </a:r>
          </a:p>
        </p:txBody>
      </p:sp>
      <p:sp>
        <p:nvSpPr>
          <p:cNvPr name="TextBox 9" id="9"/>
          <p:cNvSpPr txBox="true"/>
          <p:nvPr/>
        </p:nvSpPr>
        <p:spPr>
          <a:xfrm rot="0">
            <a:off x="6581421" y="8935482"/>
            <a:ext cx="5125158" cy="312360"/>
          </a:xfrm>
          <a:prstGeom prst="rect">
            <a:avLst/>
          </a:prstGeom>
        </p:spPr>
        <p:txBody>
          <a:bodyPr anchor="t" rtlCol="false" tIns="0" lIns="0" bIns="0" rIns="0">
            <a:spAutoFit/>
          </a:bodyPr>
          <a:lstStyle/>
          <a:p>
            <a:pPr algn="ctr">
              <a:lnSpc>
                <a:spcPts val="2520"/>
              </a:lnSpc>
            </a:pPr>
            <a:r>
              <a:rPr lang="en-US" sz="1800" spc="36">
                <a:solidFill>
                  <a:srgbClr val="D5D8DB"/>
                </a:solidFill>
                <a:latin typeface="HK Grotesk Light"/>
              </a:rPr>
              <a:t>16/26</a:t>
            </a:r>
          </a:p>
        </p:txBody>
      </p:sp>
      <p:sp>
        <p:nvSpPr>
          <p:cNvPr name="TextBox 10" id="10"/>
          <p:cNvSpPr txBox="true"/>
          <p:nvPr/>
        </p:nvSpPr>
        <p:spPr>
          <a:xfrm rot="0">
            <a:off x="1604485" y="8938310"/>
            <a:ext cx="3853531" cy="306705"/>
          </a:xfrm>
          <a:prstGeom prst="rect">
            <a:avLst/>
          </a:prstGeom>
        </p:spPr>
        <p:txBody>
          <a:bodyPr anchor="t" rtlCol="false" tIns="0" lIns="0" bIns="0" rIns="0">
            <a:spAutoFit/>
          </a:bodyPr>
          <a:lstStyle/>
          <a:p>
            <a:pPr algn="just">
              <a:lnSpc>
                <a:spcPts val="2520"/>
              </a:lnSpc>
            </a:pPr>
            <a:r>
              <a:rPr lang="en-US" sz="1800" spc="36">
                <a:solidFill>
                  <a:srgbClr val="D5D8DB"/>
                </a:solidFill>
                <a:latin typeface="HK Grotesk Light"/>
              </a:rPr>
              <a:t>Back</a:t>
            </a:r>
          </a:p>
        </p:txBody>
      </p:sp>
      <p:sp>
        <p:nvSpPr>
          <p:cNvPr name="TextBox 11" id="11"/>
          <p:cNvSpPr txBox="true"/>
          <p:nvPr/>
        </p:nvSpPr>
        <p:spPr>
          <a:xfrm rot="0">
            <a:off x="7335971" y="755736"/>
            <a:ext cx="12167471" cy="1043194"/>
          </a:xfrm>
          <a:prstGeom prst="rect">
            <a:avLst/>
          </a:prstGeom>
        </p:spPr>
        <p:txBody>
          <a:bodyPr anchor="t" rtlCol="false" tIns="0" lIns="0" bIns="0" rIns="0">
            <a:spAutoFit/>
          </a:bodyPr>
          <a:lstStyle/>
          <a:p>
            <a:pPr algn="l">
              <a:lnSpc>
                <a:spcPts val="7910"/>
              </a:lnSpc>
            </a:pPr>
            <a:r>
              <a:rPr lang="en-US" sz="7533" spc="-376">
                <a:solidFill>
                  <a:srgbClr val="D5D8DB"/>
                </a:solidFill>
                <a:latin typeface="Lexend Deca Bold"/>
              </a:rPr>
              <a:t>Songs</a:t>
            </a:r>
          </a:p>
        </p:txBody>
      </p:sp>
      <p:sp>
        <p:nvSpPr>
          <p:cNvPr name="TextBox 12" id="12"/>
          <p:cNvSpPr txBox="true"/>
          <p:nvPr/>
        </p:nvSpPr>
        <p:spPr>
          <a:xfrm rot="0">
            <a:off x="904065" y="1350550"/>
            <a:ext cx="1250043" cy="448502"/>
          </a:xfrm>
          <a:prstGeom prst="rect">
            <a:avLst/>
          </a:prstGeom>
        </p:spPr>
        <p:txBody>
          <a:bodyPr anchor="t" rtlCol="false" tIns="0" lIns="0" bIns="0" rIns="0">
            <a:spAutoFit/>
          </a:bodyPr>
          <a:lstStyle/>
          <a:p>
            <a:pPr>
              <a:lnSpc>
                <a:spcPts val="3683"/>
              </a:lnSpc>
            </a:pPr>
            <a:r>
              <a:rPr lang="en-US" sz="2630" spc="-52">
                <a:solidFill>
                  <a:srgbClr val="F1F1F1"/>
                </a:solidFill>
                <a:latin typeface="Lexend Deca Bold"/>
              </a:rPr>
              <a:t>Apollo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D2B42"/>
        </a:solidFill>
      </p:bgPr>
    </p:bg>
    <p:spTree>
      <p:nvGrpSpPr>
        <p:cNvPr id="1" name=""/>
        <p:cNvGrpSpPr/>
        <p:nvPr/>
      </p:nvGrpSpPr>
      <p:grpSpPr>
        <a:xfrm>
          <a:off x="0" y="0"/>
          <a:ext cx="0" cy="0"/>
          <a:chOff x="0" y="0"/>
          <a:chExt cx="0" cy="0"/>
        </a:xfrm>
      </p:grpSpPr>
      <p:sp>
        <p:nvSpPr>
          <p:cNvPr name="AutoShape 2" id="2"/>
          <p:cNvSpPr/>
          <p:nvPr/>
        </p:nvSpPr>
        <p:spPr>
          <a:xfrm rot="0">
            <a:off x="1028700" y="8579893"/>
            <a:ext cx="16230600" cy="9525"/>
          </a:xfrm>
          <a:prstGeom prst="rect">
            <a:avLst/>
          </a:prstGeom>
          <a:solidFill>
            <a:srgbClr val="D5D8DB"/>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0216" y="9002010"/>
            <a:ext cx="108841" cy="21740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01634" y="9002010"/>
            <a:ext cx="108841" cy="21740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634572"/>
            <a:ext cx="763602" cy="763602"/>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3352266" y="2017913"/>
            <a:ext cx="11583469" cy="6251175"/>
          </a:xfrm>
          <a:prstGeom prst="rect">
            <a:avLst/>
          </a:prstGeom>
        </p:spPr>
      </p:pic>
      <p:sp>
        <p:nvSpPr>
          <p:cNvPr name="TextBox 7" id="7"/>
          <p:cNvSpPr txBox="true"/>
          <p:nvPr/>
        </p:nvSpPr>
        <p:spPr>
          <a:xfrm rot="0">
            <a:off x="13221241" y="8938310"/>
            <a:ext cx="3413494" cy="306705"/>
          </a:xfrm>
          <a:prstGeom prst="rect">
            <a:avLst/>
          </a:prstGeom>
        </p:spPr>
        <p:txBody>
          <a:bodyPr anchor="t" rtlCol="false" tIns="0" lIns="0" bIns="0" rIns="0">
            <a:spAutoFit/>
          </a:bodyPr>
          <a:lstStyle/>
          <a:p>
            <a:pPr algn="r">
              <a:lnSpc>
                <a:spcPts val="2520"/>
              </a:lnSpc>
            </a:pPr>
            <a:r>
              <a:rPr lang="en-US" sz="1800" spc="36">
                <a:solidFill>
                  <a:srgbClr val="D5D8DB"/>
                </a:solidFill>
                <a:latin typeface="HK Grotesk Light"/>
              </a:rPr>
              <a:t>Next</a:t>
            </a:r>
          </a:p>
        </p:txBody>
      </p:sp>
      <p:sp>
        <p:nvSpPr>
          <p:cNvPr name="TextBox 8" id="8"/>
          <p:cNvSpPr txBox="true"/>
          <p:nvPr/>
        </p:nvSpPr>
        <p:spPr>
          <a:xfrm rot="0">
            <a:off x="6581421" y="8935482"/>
            <a:ext cx="5125158" cy="312360"/>
          </a:xfrm>
          <a:prstGeom prst="rect">
            <a:avLst/>
          </a:prstGeom>
        </p:spPr>
        <p:txBody>
          <a:bodyPr anchor="t" rtlCol="false" tIns="0" lIns="0" bIns="0" rIns="0">
            <a:spAutoFit/>
          </a:bodyPr>
          <a:lstStyle/>
          <a:p>
            <a:pPr algn="ctr">
              <a:lnSpc>
                <a:spcPts val="2520"/>
              </a:lnSpc>
            </a:pPr>
            <a:r>
              <a:rPr lang="en-US" sz="1800" spc="36">
                <a:solidFill>
                  <a:srgbClr val="D5D8DB"/>
                </a:solidFill>
                <a:latin typeface="HK Grotesk Light"/>
              </a:rPr>
              <a:t>17/26</a:t>
            </a:r>
          </a:p>
        </p:txBody>
      </p:sp>
      <p:sp>
        <p:nvSpPr>
          <p:cNvPr name="TextBox 9" id="9"/>
          <p:cNvSpPr txBox="true"/>
          <p:nvPr/>
        </p:nvSpPr>
        <p:spPr>
          <a:xfrm rot="0">
            <a:off x="1604485" y="8938310"/>
            <a:ext cx="3853531" cy="306705"/>
          </a:xfrm>
          <a:prstGeom prst="rect">
            <a:avLst/>
          </a:prstGeom>
        </p:spPr>
        <p:txBody>
          <a:bodyPr anchor="t" rtlCol="false" tIns="0" lIns="0" bIns="0" rIns="0">
            <a:spAutoFit/>
          </a:bodyPr>
          <a:lstStyle/>
          <a:p>
            <a:pPr algn="just">
              <a:lnSpc>
                <a:spcPts val="2520"/>
              </a:lnSpc>
            </a:pPr>
            <a:r>
              <a:rPr lang="en-US" sz="1800" spc="36">
                <a:solidFill>
                  <a:srgbClr val="D5D8DB"/>
                </a:solidFill>
                <a:latin typeface="HK Grotesk Light"/>
              </a:rPr>
              <a:t>Back</a:t>
            </a:r>
          </a:p>
        </p:txBody>
      </p:sp>
      <p:sp>
        <p:nvSpPr>
          <p:cNvPr name="TextBox 10" id="10"/>
          <p:cNvSpPr txBox="true"/>
          <p:nvPr/>
        </p:nvSpPr>
        <p:spPr>
          <a:xfrm rot="0">
            <a:off x="5622843" y="739347"/>
            <a:ext cx="12167471" cy="1043194"/>
          </a:xfrm>
          <a:prstGeom prst="rect">
            <a:avLst/>
          </a:prstGeom>
        </p:spPr>
        <p:txBody>
          <a:bodyPr anchor="t" rtlCol="false" tIns="0" lIns="0" bIns="0" rIns="0">
            <a:spAutoFit/>
          </a:bodyPr>
          <a:lstStyle/>
          <a:p>
            <a:pPr algn="l">
              <a:lnSpc>
                <a:spcPts val="7910"/>
              </a:lnSpc>
            </a:pPr>
            <a:r>
              <a:rPr lang="en-US" sz="7533" spc="-376">
                <a:solidFill>
                  <a:srgbClr val="D5D8DB"/>
                </a:solidFill>
                <a:latin typeface="Lexend Deca Bold"/>
              </a:rPr>
              <a:t>Recently Played</a:t>
            </a:r>
          </a:p>
        </p:txBody>
      </p:sp>
      <p:sp>
        <p:nvSpPr>
          <p:cNvPr name="TextBox 11" id="11"/>
          <p:cNvSpPr txBox="true"/>
          <p:nvPr/>
        </p:nvSpPr>
        <p:spPr>
          <a:xfrm rot="0">
            <a:off x="904065" y="1350550"/>
            <a:ext cx="1250043" cy="448502"/>
          </a:xfrm>
          <a:prstGeom prst="rect">
            <a:avLst/>
          </a:prstGeom>
        </p:spPr>
        <p:txBody>
          <a:bodyPr anchor="t" rtlCol="false" tIns="0" lIns="0" bIns="0" rIns="0">
            <a:spAutoFit/>
          </a:bodyPr>
          <a:lstStyle/>
          <a:p>
            <a:pPr>
              <a:lnSpc>
                <a:spcPts val="3683"/>
              </a:lnSpc>
            </a:pPr>
            <a:r>
              <a:rPr lang="en-US" sz="2630" spc="-52">
                <a:solidFill>
                  <a:srgbClr val="F1F1F1"/>
                </a:solidFill>
                <a:latin typeface="Lexend Deca Bold"/>
              </a:rPr>
              <a:t>Apollo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D2B42"/>
        </a:solidFill>
      </p:bgPr>
    </p:bg>
    <p:spTree>
      <p:nvGrpSpPr>
        <p:cNvPr id="1" name=""/>
        <p:cNvGrpSpPr/>
        <p:nvPr/>
      </p:nvGrpSpPr>
      <p:grpSpPr>
        <a:xfrm>
          <a:off x="0" y="0"/>
          <a:ext cx="0" cy="0"/>
          <a:chOff x="0" y="0"/>
          <a:chExt cx="0" cy="0"/>
        </a:xfrm>
      </p:grpSpPr>
      <p:sp>
        <p:nvSpPr>
          <p:cNvPr name="AutoShape 2" id="2"/>
          <p:cNvSpPr/>
          <p:nvPr/>
        </p:nvSpPr>
        <p:spPr>
          <a:xfrm rot="0">
            <a:off x="1028700" y="8579893"/>
            <a:ext cx="16230600" cy="9525"/>
          </a:xfrm>
          <a:prstGeom prst="rect">
            <a:avLst/>
          </a:prstGeom>
          <a:solidFill>
            <a:srgbClr val="D5D8DB"/>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0216" y="9002010"/>
            <a:ext cx="108841" cy="21740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01634" y="9002010"/>
            <a:ext cx="108841" cy="21740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634572"/>
            <a:ext cx="763602" cy="763602"/>
          </a:xfrm>
          <a:prstGeom prst="rect">
            <a:avLst/>
          </a:prstGeom>
        </p:spPr>
      </p:pic>
      <p:pic>
        <p:nvPicPr>
          <p:cNvPr name="Picture 6" id="6"/>
          <p:cNvPicPr>
            <a:picLocks noChangeAspect="true"/>
          </p:cNvPicPr>
          <p:nvPr/>
        </p:nvPicPr>
        <p:blipFill>
          <a:blip r:embed="rId6"/>
          <a:srcRect l="0" t="0" r="10131" b="0"/>
          <a:stretch>
            <a:fillRect/>
          </a:stretch>
        </p:blipFill>
        <p:spPr>
          <a:xfrm flipH="false" flipV="false" rot="0">
            <a:off x="3268618" y="2015656"/>
            <a:ext cx="11750764" cy="6255688"/>
          </a:xfrm>
          <a:prstGeom prst="rect">
            <a:avLst/>
          </a:prstGeom>
        </p:spPr>
      </p:pic>
      <p:sp>
        <p:nvSpPr>
          <p:cNvPr name="TextBox 7" id="7"/>
          <p:cNvSpPr txBox="true"/>
          <p:nvPr/>
        </p:nvSpPr>
        <p:spPr>
          <a:xfrm rot="0">
            <a:off x="13221241" y="8938310"/>
            <a:ext cx="3413494" cy="306705"/>
          </a:xfrm>
          <a:prstGeom prst="rect">
            <a:avLst/>
          </a:prstGeom>
        </p:spPr>
        <p:txBody>
          <a:bodyPr anchor="t" rtlCol="false" tIns="0" lIns="0" bIns="0" rIns="0">
            <a:spAutoFit/>
          </a:bodyPr>
          <a:lstStyle/>
          <a:p>
            <a:pPr algn="r">
              <a:lnSpc>
                <a:spcPts val="2520"/>
              </a:lnSpc>
            </a:pPr>
            <a:r>
              <a:rPr lang="en-US" sz="1800" spc="36">
                <a:solidFill>
                  <a:srgbClr val="D5D8DB"/>
                </a:solidFill>
                <a:latin typeface="HK Grotesk Light"/>
              </a:rPr>
              <a:t>Next</a:t>
            </a:r>
          </a:p>
        </p:txBody>
      </p:sp>
      <p:sp>
        <p:nvSpPr>
          <p:cNvPr name="TextBox 8" id="8"/>
          <p:cNvSpPr txBox="true"/>
          <p:nvPr/>
        </p:nvSpPr>
        <p:spPr>
          <a:xfrm rot="0">
            <a:off x="6581421" y="8935482"/>
            <a:ext cx="5125158" cy="312360"/>
          </a:xfrm>
          <a:prstGeom prst="rect">
            <a:avLst/>
          </a:prstGeom>
        </p:spPr>
        <p:txBody>
          <a:bodyPr anchor="t" rtlCol="false" tIns="0" lIns="0" bIns="0" rIns="0">
            <a:spAutoFit/>
          </a:bodyPr>
          <a:lstStyle/>
          <a:p>
            <a:pPr algn="ctr">
              <a:lnSpc>
                <a:spcPts val="2520"/>
              </a:lnSpc>
            </a:pPr>
            <a:r>
              <a:rPr lang="en-US" sz="1800" spc="36">
                <a:solidFill>
                  <a:srgbClr val="D5D8DB"/>
                </a:solidFill>
                <a:latin typeface="HK Grotesk Light"/>
              </a:rPr>
              <a:t>18/26</a:t>
            </a:r>
          </a:p>
        </p:txBody>
      </p:sp>
      <p:sp>
        <p:nvSpPr>
          <p:cNvPr name="TextBox 9" id="9"/>
          <p:cNvSpPr txBox="true"/>
          <p:nvPr/>
        </p:nvSpPr>
        <p:spPr>
          <a:xfrm rot="0">
            <a:off x="1604485" y="8938310"/>
            <a:ext cx="3853531" cy="306705"/>
          </a:xfrm>
          <a:prstGeom prst="rect">
            <a:avLst/>
          </a:prstGeom>
        </p:spPr>
        <p:txBody>
          <a:bodyPr anchor="t" rtlCol="false" tIns="0" lIns="0" bIns="0" rIns="0">
            <a:spAutoFit/>
          </a:bodyPr>
          <a:lstStyle/>
          <a:p>
            <a:pPr algn="just">
              <a:lnSpc>
                <a:spcPts val="2520"/>
              </a:lnSpc>
            </a:pPr>
            <a:r>
              <a:rPr lang="en-US" sz="1800" spc="36">
                <a:solidFill>
                  <a:srgbClr val="D5D8DB"/>
                </a:solidFill>
                <a:latin typeface="HK Grotesk Light"/>
              </a:rPr>
              <a:t>Back</a:t>
            </a:r>
          </a:p>
        </p:txBody>
      </p:sp>
      <p:sp>
        <p:nvSpPr>
          <p:cNvPr name="TextBox 10" id="10"/>
          <p:cNvSpPr txBox="true"/>
          <p:nvPr/>
        </p:nvSpPr>
        <p:spPr>
          <a:xfrm rot="0">
            <a:off x="7137505" y="755736"/>
            <a:ext cx="12167471" cy="1043194"/>
          </a:xfrm>
          <a:prstGeom prst="rect">
            <a:avLst/>
          </a:prstGeom>
        </p:spPr>
        <p:txBody>
          <a:bodyPr anchor="t" rtlCol="false" tIns="0" lIns="0" bIns="0" rIns="0">
            <a:spAutoFit/>
          </a:bodyPr>
          <a:lstStyle/>
          <a:p>
            <a:pPr algn="l">
              <a:lnSpc>
                <a:spcPts val="7910"/>
              </a:lnSpc>
            </a:pPr>
            <a:r>
              <a:rPr lang="en-US" sz="7533" spc="-376">
                <a:solidFill>
                  <a:srgbClr val="D5D8DB"/>
                </a:solidFill>
                <a:latin typeface="Lexend Deca Bold"/>
              </a:rPr>
              <a:t>Albums</a:t>
            </a:r>
          </a:p>
        </p:txBody>
      </p:sp>
      <p:sp>
        <p:nvSpPr>
          <p:cNvPr name="TextBox 11" id="11"/>
          <p:cNvSpPr txBox="true"/>
          <p:nvPr/>
        </p:nvSpPr>
        <p:spPr>
          <a:xfrm rot="0">
            <a:off x="904065" y="1350550"/>
            <a:ext cx="1250043" cy="448502"/>
          </a:xfrm>
          <a:prstGeom prst="rect">
            <a:avLst/>
          </a:prstGeom>
        </p:spPr>
        <p:txBody>
          <a:bodyPr anchor="t" rtlCol="false" tIns="0" lIns="0" bIns="0" rIns="0">
            <a:spAutoFit/>
          </a:bodyPr>
          <a:lstStyle/>
          <a:p>
            <a:pPr>
              <a:lnSpc>
                <a:spcPts val="3683"/>
              </a:lnSpc>
            </a:pPr>
            <a:r>
              <a:rPr lang="en-US" sz="2630" spc="-52">
                <a:solidFill>
                  <a:srgbClr val="F1F1F1"/>
                </a:solidFill>
                <a:latin typeface="Lexend Deca Bold"/>
              </a:rPr>
              <a:t>Apollo</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D2B42"/>
        </a:solidFill>
      </p:bgPr>
    </p:bg>
    <p:spTree>
      <p:nvGrpSpPr>
        <p:cNvPr id="1" name=""/>
        <p:cNvGrpSpPr/>
        <p:nvPr/>
      </p:nvGrpSpPr>
      <p:grpSpPr>
        <a:xfrm>
          <a:off x="0" y="0"/>
          <a:ext cx="0" cy="0"/>
          <a:chOff x="0" y="0"/>
          <a:chExt cx="0" cy="0"/>
        </a:xfrm>
      </p:grpSpPr>
      <p:sp>
        <p:nvSpPr>
          <p:cNvPr name="AutoShape 2" id="2"/>
          <p:cNvSpPr/>
          <p:nvPr/>
        </p:nvSpPr>
        <p:spPr>
          <a:xfrm rot="0">
            <a:off x="1028700" y="8579893"/>
            <a:ext cx="16230600" cy="9525"/>
          </a:xfrm>
          <a:prstGeom prst="rect">
            <a:avLst/>
          </a:prstGeom>
          <a:solidFill>
            <a:srgbClr val="D5D8DB"/>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0216" y="9002010"/>
            <a:ext cx="108841" cy="21740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01634" y="9002010"/>
            <a:ext cx="108841" cy="21740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634572"/>
            <a:ext cx="763602" cy="763602"/>
          </a:xfrm>
          <a:prstGeom prst="rect">
            <a:avLst/>
          </a:prstGeom>
        </p:spPr>
      </p:pic>
      <p:pic>
        <p:nvPicPr>
          <p:cNvPr name="Picture 6" id="6"/>
          <p:cNvPicPr>
            <a:picLocks noChangeAspect="true"/>
          </p:cNvPicPr>
          <p:nvPr/>
        </p:nvPicPr>
        <p:blipFill>
          <a:blip r:embed="rId6"/>
          <a:srcRect l="0" t="286" r="0" b="286"/>
          <a:stretch>
            <a:fillRect/>
          </a:stretch>
        </p:blipFill>
        <p:spPr>
          <a:xfrm flipH="false" flipV="false" rot="0">
            <a:off x="535235" y="3094159"/>
            <a:ext cx="8429090" cy="4660473"/>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9427334" y="3094159"/>
            <a:ext cx="8365452" cy="4660473"/>
          </a:xfrm>
          <a:prstGeom prst="rect">
            <a:avLst/>
          </a:prstGeom>
        </p:spPr>
      </p:pic>
      <p:sp>
        <p:nvSpPr>
          <p:cNvPr name="TextBox 8" id="8"/>
          <p:cNvSpPr txBox="true"/>
          <p:nvPr/>
        </p:nvSpPr>
        <p:spPr>
          <a:xfrm rot="0">
            <a:off x="13221241" y="8938310"/>
            <a:ext cx="3413494" cy="306705"/>
          </a:xfrm>
          <a:prstGeom prst="rect">
            <a:avLst/>
          </a:prstGeom>
        </p:spPr>
        <p:txBody>
          <a:bodyPr anchor="t" rtlCol="false" tIns="0" lIns="0" bIns="0" rIns="0">
            <a:spAutoFit/>
          </a:bodyPr>
          <a:lstStyle/>
          <a:p>
            <a:pPr algn="r">
              <a:lnSpc>
                <a:spcPts val="2520"/>
              </a:lnSpc>
            </a:pPr>
            <a:r>
              <a:rPr lang="en-US" sz="1800" spc="36">
                <a:solidFill>
                  <a:srgbClr val="D5D8DB"/>
                </a:solidFill>
                <a:latin typeface="HK Grotesk Light"/>
              </a:rPr>
              <a:t>Next</a:t>
            </a:r>
          </a:p>
        </p:txBody>
      </p:sp>
      <p:sp>
        <p:nvSpPr>
          <p:cNvPr name="TextBox 9" id="9"/>
          <p:cNvSpPr txBox="true"/>
          <p:nvPr/>
        </p:nvSpPr>
        <p:spPr>
          <a:xfrm rot="0">
            <a:off x="6581421" y="8935482"/>
            <a:ext cx="5125158" cy="312360"/>
          </a:xfrm>
          <a:prstGeom prst="rect">
            <a:avLst/>
          </a:prstGeom>
        </p:spPr>
        <p:txBody>
          <a:bodyPr anchor="t" rtlCol="false" tIns="0" lIns="0" bIns="0" rIns="0">
            <a:spAutoFit/>
          </a:bodyPr>
          <a:lstStyle/>
          <a:p>
            <a:pPr algn="ctr">
              <a:lnSpc>
                <a:spcPts val="2520"/>
              </a:lnSpc>
            </a:pPr>
            <a:r>
              <a:rPr lang="en-US" sz="1800" spc="36">
                <a:solidFill>
                  <a:srgbClr val="D5D8DB"/>
                </a:solidFill>
                <a:latin typeface="HK Grotesk Light"/>
              </a:rPr>
              <a:t>19/26</a:t>
            </a:r>
          </a:p>
        </p:txBody>
      </p:sp>
      <p:sp>
        <p:nvSpPr>
          <p:cNvPr name="TextBox 10" id="10"/>
          <p:cNvSpPr txBox="true"/>
          <p:nvPr/>
        </p:nvSpPr>
        <p:spPr>
          <a:xfrm rot="0">
            <a:off x="1604485" y="8938310"/>
            <a:ext cx="3853531" cy="306705"/>
          </a:xfrm>
          <a:prstGeom prst="rect">
            <a:avLst/>
          </a:prstGeom>
        </p:spPr>
        <p:txBody>
          <a:bodyPr anchor="t" rtlCol="false" tIns="0" lIns="0" bIns="0" rIns="0">
            <a:spAutoFit/>
          </a:bodyPr>
          <a:lstStyle/>
          <a:p>
            <a:pPr algn="just">
              <a:lnSpc>
                <a:spcPts val="2520"/>
              </a:lnSpc>
            </a:pPr>
            <a:r>
              <a:rPr lang="en-US" sz="1800" spc="36">
                <a:solidFill>
                  <a:srgbClr val="D5D8DB"/>
                </a:solidFill>
                <a:latin typeface="HK Grotesk Light"/>
              </a:rPr>
              <a:t>Back</a:t>
            </a:r>
          </a:p>
        </p:txBody>
      </p:sp>
      <p:sp>
        <p:nvSpPr>
          <p:cNvPr name="TextBox 11" id="11"/>
          <p:cNvSpPr txBox="true"/>
          <p:nvPr/>
        </p:nvSpPr>
        <p:spPr>
          <a:xfrm rot="0">
            <a:off x="7526324" y="755736"/>
            <a:ext cx="12167471" cy="1043316"/>
          </a:xfrm>
          <a:prstGeom prst="rect">
            <a:avLst/>
          </a:prstGeom>
        </p:spPr>
        <p:txBody>
          <a:bodyPr anchor="t" rtlCol="false" tIns="0" lIns="0" bIns="0" rIns="0">
            <a:spAutoFit/>
          </a:bodyPr>
          <a:lstStyle/>
          <a:p>
            <a:pPr algn="l">
              <a:lnSpc>
                <a:spcPts val="7910"/>
              </a:lnSpc>
            </a:pPr>
            <a:r>
              <a:rPr lang="en-US" sz="7533" spc="-376">
                <a:solidFill>
                  <a:srgbClr val="F1F1F1"/>
                </a:solidFill>
                <a:latin typeface="Lexend Deca Bold"/>
              </a:rPr>
              <a:t>Artists</a:t>
            </a:r>
          </a:p>
        </p:txBody>
      </p:sp>
      <p:sp>
        <p:nvSpPr>
          <p:cNvPr name="TextBox 12" id="12"/>
          <p:cNvSpPr txBox="true"/>
          <p:nvPr/>
        </p:nvSpPr>
        <p:spPr>
          <a:xfrm rot="0">
            <a:off x="904065" y="1350550"/>
            <a:ext cx="1250043" cy="448502"/>
          </a:xfrm>
          <a:prstGeom prst="rect">
            <a:avLst/>
          </a:prstGeom>
        </p:spPr>
        <p:txBody>
          <a:bodyPr anchor="t" rtlCol="false" tIns="0" lIns="0" bIns="0" rIns="0">
            <a:spAutoFit/>
          </a:bodyPr>
          <a:lstStyle/>
          <a:p>
            <a:pPr>
              <a:lnSpc>
                <a:spcPts val="3683"/>
              </a:lnSpc>
            </a:pPr>
            <a:r>
              <a:rPr lang="en-US" sz="2630" spc="-52">
                <a:solidFill>
                  <a:srgbClr val="F1F1F1"/>
                </a:solidFill>
                <a:latin typeface="Lexend Deca Bold"/>
              </a:rPr>
              <a:t>Apollo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D2B42"/>
        </a:solidFill>
      </p:bgPr>
    </p:bg>
    <p:spTree>
      <p:nvGrpSpPr>
        <p:cNvPr id="1" name=""/>
        <p:cNvGrpSpPr/>
        <p:nvPr/>
      </p:nvGrpSpPr>
      <p:grpSpPr>
        <a:xfrm>
          <a:off x="0" y="0"/>
          <a:ext cx="0" cy="0"/>
          <a:chOff x="0" y="0"/>
          <a:chExt cx="0" cy="0"/>
        </a:xfrm>
      </p:grpSpPr>
      <p:sp>
        <p:nvSpPr>
          <p:cNvPr name="TextBox 2" id="2"/>
          <p:cNvSpPr txBox="true"/>
          <p:nvPr/>
        </p:nvSpPr>
        <p:spPr>
          <a:xfrm rot="0">
            <a:off x="10961655" y="1922866"/>
            <a:ext cx="6113440" cy="1247775"/>
          </a:xfrm>
          <a:prstGeom prst="rect">
            <a:avLst/>
          </a:prstGeom>
        </p:spPr>
        <p:txBody>
          <a:bodyPr anchor="t" rtlCol="false" tIns="0" lIns="0" bIns="0" rIns="0">
            <a:spAutoFit/>
          </a:bodyPr>
          <a:lstStyle/>
          <a:p>
            <a:pPr algn="just">
              <a:lnSpc>
                <a:spcPts val="9450"/>
              </a:lnSpc>
            </a:pPr>
            <a:r>
              <a:rPr lang="en-US" sz="9000" spc="-450">
                <a:solidFill>
                  <a:srgbClr val="D5D8DB"/>
                </a:solidFill>
                <a:latin typeface="Lexend Deca Bold"/>
              </a:rPr>
              <a:t>Created By</a:t>
            </a:r>
          </a:p>
        </p:txBody>
      </p:sp>
      <p:sp>
        <p:nvSpPr>
          <p:cNvPr name="AutoShape 3" id="3"/>
          <p:cNvSpPr/>
          <p:nvPr/>
        </p:nvSpPr>
        <p:spPr>
          <a:xfrm rot="0">
            <a:off x="1028700" y="8579893"/>
            <a:ext cx="16230600" cy="9525"/>
          </a:xfrm>
          <a:prstGeom prst="rect">
            <a:avLst/>
          </a:prstGeom>
          <a:solidFill>
            <a:srgbClr val="D5D8DB"/>
          </a:solidFill>
        </p:spPr>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0216" y="9002010"/>
            <a:ext cx="108841" cy="217405"/>
          </a:xfrm>
          <a:prstGeom prst="rect">
            <a:avLst/>
          </a:prstGeom>
        </p:spPr>
      </p:pic>
      <p:sp>
        <p:nvSpPr>
          <p:cNvPr name="TextBox 5" id="5"/>
          <p:cNvSpPr txBox="true"/>
          <p:nvPr/>
        </p:nvSpPr>
        <p:spPr>
          <a:xfrm rot="0">
            <a:off x="13221241" y="8938310"/>
            <a:ext cx="3413494" cy="306705"/>
          </a:xfrm>
          <a:prstGeom prst="rect">
            <a:avLst/>
          </a:prstGeom>
        </p:spPr>
        <p:txBody>
          <a:bodyPr anchor="t" rtlCol="false" tIns="0" lIns="0" bIns="0" rIns="0">
            <a:spAutoFit/>
          </a:bodyPr>
          <a:lstStyle/>
          <a:p>
            <a:pPr algn="r">
              <a:lnSpc>
                <a:spcPts val="2520"/>
              </a:lnSpc>
            </a:pPr>
            <a:r>
              <a:rPr lang="en-US" sz="1800" spc="36">
                <a:solidFill>
                  <a:srgbClr val="D5D8DB"/>
                </a:solidFill>
                <a:latin typeface="HK Grotesk Light"/>
              </a:rPr>
              <a:t>Next</a:t>
            </a:r>
          </a:p>
        </p:txBody>
      </p:sp>
      <p:sp>
        <p:nvSpPr>
          <p:cNvPr name="TextBox 6" id="6"/>
          <p:cNvSpPr txBox="true"/>
          <p:nvPr/>
        </p:nvSpPr>
        <p:spPr>
          <a:xfrm rot="0">
            <a:off x="6581421" y="8938310"/>
            <a:ext cx="5125158" cy="306705"/>
          </a:xfrm>
          <a:prstGeom prst="rect">
            <a:avLst/>
          </a:prstGeom>
        </p:spPr>
        <p:txBody>
          <a:bodyPr anchor="t" rtlCol="false" tIns="0" lIns="0" bIns="0" rIns="0">
            <a:spAutoFit/>
          </a:bodyPr>
          <a:lstStyle/>
          <a:p>
            <a:pPr algn="ctr">
              <a:lnSpc>
                <a:spcPts val="2520"/>
              </a:lnSpc>
            </a:pPr>
            <a:r>
              <a:rPr lang="en-US" sz="1800" spc="36">
                <a:solidFill>
                  <a:srgbClr val="D5D8DB"/>
                </a:solidFill>
                <a:latin typeface="HK Grotesk Light"/>
              </a:rPr>
              <a:t>02/26</a:t>
            </a:r>
          </a:p>
        </p:txBody>
      </p:sp>
      <p:sp>
        <p:nvSpPr>
          <p:cNvPr name="TextBox 7" id="7"/>
          <p:cNvSpPr txBox="true"/>
          <p:nvPr/>
        </p:nvSpPr>
        <p:spPr>
          <a:xfrm rot="0">
            <a:off x="1170994" y="7883999"/>
            <a:ext cx="3905159" cy="483819"/>
          </a:xfrm>
          <a:prstGeom prst="rect">
            <a:avLst/>
          </a:prstGeom>
        </p:spPr>
        <p:txBody>
          <a:bodyPr anchor="t" rtlCol="false" tIns="0" lIns="0" bIns="0" rIns="0">
            <a:spAutoFit/>
          </a:bodyPr>
          <a:lstStyle/>
          <a:p>
            <a:pPr>
              <a:lnSpc>
                <a:spcPts val="3920"/>
              </a:lnSpc>
            </a:pPr>
            <a:r>
              <a:rPr lang="en-US" sz="2800">
                <a:solidFill>
                  <a:srgbClr val="D5D8DB"/>
                </a:solidFill>
                <a:latin typeface="Open Sauce"/>
              </a:rPr>
              <a:t>Under the Guidance of</a:t>
            </a:r>
          </a:p>
        </p:txBody>
      </p:sp>
      <p:grpSp>
        <p:nvGrpSpPr>
          <p:cNvPr name="Group 8" id="8"/>
          <p:cNvGrpSpPr/>
          <p:nvPr/>
        </p:nvGrpSpPr>
        <p:grpSpPr>
          <a:xfrm rot="0">
            <a:off x="11036777" y="3520873"/>
            <a:ext cx="5963196" cy="3687138"/>
            <a:chOff x="0" y="0"/>
            <a:chExt cx="7950928" cy="4916184"/>
          </a:xfrm>
        </p:grpSpPr>
        <p:sp>
          <p:nvSpPr>
            <p:cNvPr name="AutoShape 9" id="9"/>
            <p:cNvSpPr/>
            <p:nvPr/>
          </p:nvSpPr>
          <p:spPr>
            <a:xfrm rot="0">
              <a:off x="0" y="884677"/>
              <a:ext cx="7950928" cy="13191"/>
            </a:xfrm>
            <a:prstGeom prst="rect">
              <a:avLst/>
            </a:prstGeom>
            <a:solidFill>
              <a:srgbClr val="D5D8DB"/>
            </a:solidFill>
          </p:spPr>
        </p:sp>
        <p:sp>
          <p:nvSpPr>
            <p:cNvPr name="TextBox 10" id="10"/>
            <p:cNvSpPr txBox="true"/>
            <p:nvPr/>
          </p:nvSpPr>
          <p:spPr>
            <a:xfrm rot="0">
              <a:off x="101001" y="-38100"/>
              <a:ext cx="5879744" cy="481207"/>
            </a:xfrm>
            <a:prstGeom prst="rect">
              <a:avLst/>
            </a:prstGeom>
          </p:spPr>
          <p:txBody>
            <a:bodyPr anchor="t" rtlCol="false" tIns="0" lIns="0" bIns="0" rIns="0">
              <a:spAutoFit/>
            </a:bodyPr>
            <a:lstStyle/>
            <a:p>
              <a:pPr>
                <a:lnSpc>
                  <a:spcPts val="3053"/>
                </a:lnSpc>
              </a:pPr>
              <a:r>
                <a:rPr lang="en-US" sz="2181">
                  <a:solidFill>
                    <a:srgbClr val="D5D8DB"/>
                  </a:solidFill>
                  <a:latin typeface="Open Sauce"/>
                </a:rPr>
                <a:t>Ayush Anand</a:t>
              </a:r>
            </a:p>
          </p:txBody>
        </p:sp>
        <p:sp>
          <p:nvSpPr>
            <p:cNvPr name="AutoShape 11" id="11"/>
            <p:cNvSpPr/>
            <p:nvPr/>
          </p:nvSpPr>
          <p:spPr>
            <a:xfrm rot="0">
              <a:off x="0" y="2224116"/>
              <a:ext cx="7950928" cy="13191"/>
            </a:xfrm>
            <a:prstGeom prst="rect">
              <a:avLst/>
            </a:prstGeom>
            <a:solidFill>
              <a:srgbClr val="D5D8DB"/>
            </a:solidFill>
          </p:spPr>
        </p:sp>
        <p:sp>
          <p:nvSpPr>
            <p:cNvPr name="TextBox 12" id="12"/>
            <p:cNvSpPr txBox="true"/>
            <p:nvPr/>
          </p:nvSpPr>
          <p:spPr>
            <a:xfrm rot="0">
              <a:off x="101001" y="1301339"/>
              <a:ext cx="5879744" cy="481207"/>
            </a:xfrm>
            <a:prstGeom prst="rect">
              <a:avLst/>
            </a:prstGeom>
          </p:spPr>
          <p:txBody>
            <a:bodyPr anchor="t" rtlCol="false" tIns="0" lIns="0" bIns="0" rIns="0">
              <a:spAutoFit/>
            </a:bodyPr>
            <a:lstStyle/>
            <a:p>
              <a:pPr>
                <a:lnSpc>
                  <a:spcPts val="3053"/>
                </a:lnSpc>
              </a:pPr>
              <a:r>
                <a:rPr lang="en-US" sz="2181">
                  <a:solidFill>
                    <a:srgbClr val="D5D8DB"/>
                  </a:solidFill>
                  <a:latin typeface="Open Sauce"/>
                </a:rPr>
                <a:t>Nishtha Wakankar</a:t>
              </a:r>
            </a:p>
          </p:txBody>
        </p:sp>
        <p:sp>
          <p:nvSpPr>
            <p:cNvPr name="AutoShape 13" id="13"/>
            <p:cNvSpPr/>
            <p:nvPr/>
          </p:nvSpPr>
          <p:spPr>
            <a:xfrm rot="0">
              <a:off x="0" y="3563555"/>
              <a:ext cx="7950928" cy="13191"/>
            </a:xfrm>
            <a:prstGeom prst="rect">
              <a:avLst/>
            </a:prstGeom>
            <a:solidFill>
              <a:srgbClr val="D5D8DB"/>
            </a:solidFill>
          </p:spPr>
        </p:sp>
        <p:sp>
          <p:nvSpPr>
            <p:cNvPr name="TextBox 14" id="14"/>
            <p:cNvSpPr txBox="true"/>
            <p:nvPr/>
          </p:nvSpPr>
          <p:spPr>
            <a:xfrm rot="0">
              <a:off x="101001" y="2640777"/>
              <a:ext cx="5879744" cy="481207"/>
            </a:xfrm>
            <a:prstGeom prst="rect">
              <a:avLst/>
            </a:prstGeom>
          </p:spPr>
          <p:txBody>
            <a:bodyPr anchor="t" rtlCol="false" tIns="0" lIns="0" bIns="0" rIns="0">
              <a:spAutoFit/>
            </a:bodyPr>
            <a:lstStyle/>
            <a:p>
              <a:pPr>
                <a:lnSpc>
                  <a:spcPts val="3053"/>
                </a:lnSpc>
              </a:pPr>
              <a:r>
                <a:rPr lang="en-US" sz="2181">
                  <a:solidFill>
                    <a:srgbClr val="D5D8DB"/>
                  </a:solidFill>
                  <a:latin typeface="Open Sauce"/>
                </a:rPr>
                <a:t>Neelaksh Tayal</a:t>
              </a:r>
            </a:p>
          </p:txBody>
        </p:sp>
        <p:sp>
          <p:nvSpPr>
            <p:cNvPr name="AutoShape 15" id="15"/>
            <p:cNvSpPr/>
            <p:nvPr/>
          </p:nvSpPr>
          <p:spPr>
            <a:xfrm rot="0">
              <a:off x="0" y="4902993"/>
              <a:ext cx="7950928" cy="13191"/>
            </a:xfrm>
            <a:prstGeom prst="rect">
              <a:avLst/>
            </a:prstGeom>
            <a:solidFill>
              <a:srgbClr val="D5D8DB"/>
            </a:solidFill>
          </p:spPr>
        </p:sp>
        <p:sp>
          <p:nvSpPr>
            <p:cNvPr name="TextBox 16" id="16"/>
            <p:cNvSpPr txBox="true"/>
            <p:nvPr/>
          </p:nvSpPr>
          <p:spPr>
            <a:xfrm rot="0">
              <a:off x="101001" y="3980216"/>
              <a:ext cx="5879744" cy="481207"/>
            </a:xfrm>
            <a:prstGeom prst="rect">
              <a:avLst/>
            </a:prstGeom>
          </p:spPr>
          <p:txBody>
            <a:bodyPr anchor="t" rtlCol="false" tIns="0" lIns="0" bIns="0" rIns="0">
              <a:spAutoFit/>
            </a:bodyPr>
            <a:lstStyle/>
            <a:p>
              <a:pPr>
                <a:lnSpc>
                  <a:spcPts val="3053"/>
                </a:lnSpc>
              </a:pPr>
              <a:r>
                <a:rPr lang="en-US" sz="2181">
                  <a:solidFill>
                    <a:srgbClr val="D5D8DB"/>
                  </a:solidFill>
                  <a:latin typeface="Open Sauce"/>
                </a:rPr>
                <a:t>Akshat Bhatia</a:t>
              </a:r>
            </a:p>
          </p:txBody>
        </p:sp>
      </p:grpSp>
      <p:grpSp>
        <p:nvGrpSpPr>
          <p:cNvPr name="Group 17" id="17"/>
          <p:cNvGrpSpPr/>
          <p:nvPr/>
        </p:nvGrpSpPr>
        <p:grpSpPr>
          <a:xfrm rot="0">
            <a:off x="14243600" y="3520873"/>
            <a:ext cx="1893956" cy="3412275"/>
            <a:chOff x="0" y="0"/>
            <a:chExt cx="2525275" cy="4549700"/>
          </a:xfrm>
        </p:grpSpPr>
        <p:sp>
          <p:nvSpPr>
            <p:cNvPr name="TextBox 18" id="18"/>
            <p:cNvSpPr txBox="true"/>
            <p:nvPr/>
          </p:nvSpPr>
          <p:spPr>
            <a:xfrm rot="0">
              <a:off x="0" y="-28575"/>
              <a:ext cx="2525275" cy="396816"/>
            </a:xfrm>
            <a:prstGeom prst="rect">
              <a:avLst/>
            </a:prstGeom>
          </p:spPr>
          <p:txBody>
            <a:bodyPr anchor="t" rtlCol="false" tIns="0" lIns="0" bIns="0" rIns="0">
              <a:spAutoFit/>
            </a:bodyPr>
            <a:lstStyle/>
            <a:p>
              <a:pPr algn="ctr">
                <a:lnSpc>
                  <a:spcPts val="2537"/>
                </a:lnSpc>
              </a:pPr>
              <a:r>
                <a:rPr lang="en-US" sz="1812">
                  <a:solidFill>
                    <a:srgbClr val="D5D8DB"/>
                  </a:solidFill>
                  <a:latin typeface="Open Sauce Bold"/>
                </a:rPr>
                <a:t>101918060</a:t>
              </a:r>
            </a:p>
          </p:txBody>
        </p:sp>
        <p:sp>
          <p:nvSpPr>
            <p:cNvPr name="TextBox 19" id="19"/>
            <p:cNvSpPr txBox="true"/>
            <p:nvPr/>
          </p:nvSpPr>
          <p:spPr>
            <a:xfrm rot="0">
              <a:off x="144185" y="1329409"/>
              <a:ext cx="2236906" cy="396816"/>
            </a:xfrm>
            <a:prstGeom prst="rect">
              <a:avLst/>
            </a:prstGeom>
          </p:spPr>
          <p:txBody>
            <a:bodyPr anchor="t" rtlCol="false" tIns="0" lIns="0" bIns="0" rIns="0">
              <a:spAutoFit/>
            </a:bodyPr>
            <a:lstStyle/>
            <a:p>
              <a:pPr algn="ctr">
                <a:lnSpc>
                  <a:spcPts val="2537"/>
                </a:lnSpc>
              </a:pPr>
              <a:r>
                <a:rPr lang="en-US" sz="1812">
                  <a:solidFill>
                    <a:srgbClr val="D5D8DB"/>
                  </a:solidFill>
                  <a:latin typeface="Open Sauce Bold"/>
                </a:rPr>
                <a:t>101918061</a:t>
              </a:r>
            </a:p>
          </p:txBody>
        </p:sp>
        <p:sp>
          <p:nvSpPr>
            <p:cNvPr name="TextBox 20" id="20"/>
            <p:cNvSpPr txBox="true"/>
            <p:nvPr/>
          </p:nvSpPr>
          <p:spPr>
            <a:xfrm rot="0">
              <a:off x="144185" y="2759064"/>
              <a:ext cx="2381090" cy="396816"/>
            </a:xfrm>
            <a:prstGeom prst="rect">
              <a:avLst/>
            </a:prstGeom>
          </p:spPr>
          <p:txBody>
            <a:bodyPr anchor="t" rtlCol="false" tIns="0" lIns="0" bIns="0" rIns="0">
              <a:spAutoFit/>
            </a:bodyPr>
            <a:lstStyle/>
            <a:p>
              <a:pPr algn="ctr">
                <a:lnSpc>
                  <a:spcPts val="2537"/>
                </a:lnSpc>
              </a:pPr>
              <a:r>
                <a:rPr lang="en-US" sz="1812">
                  <a:solidFill>
                    <a:srgbClr val="D5D8DB"/>
                  </a:solidFill>
                  <a:latin typeface="Open Sauce Bold"/>
                </a:rPr>
                <a:t>101918069</a:t>
              </a:r>
            </a:p>
          </p:txBody>
        </p:sp>
        <p:sp>
          <p:nvSpPr>
            <p:cNvPr name="TextBox 21" id="21"/>
            <p:cNvSpPr txBox="true"/>
            <p:nvPr/>
          </p:nvSpPr>
          <p:spPr>
            <a:xfrm rot="0">
              <a:off x="144185" y="4152884"/>
              <a:ext cx="2381090" cy="396816"/>
            </a:xfrm>
            <a:prstGeom prst="rect">
              <a:avLst/>
            </a:prstGeom>
          </p:spPr>
          <p:txBody>
            <a:bodyPr anchor="t" rtlCol="false" tIns="0" lIns="0" bIns="0" rIns="0">
              <a:spAutoFit/>
            </a:bodyPr>
            <a:lstStyle/>
            <a:p>
              <a:pPr algn="ctr">
                <a:lnSpc>
                  <a:spcPts val="2537"/>
                </a:lnSpc>
              </a:pPr>
              <a:r>
                <a:rPr lang="en-US" sz="1812">
                  <a:solidFill>
                    <a:srgbClr val="D5D8DB"/>
                  </a:solidFill>
                  <a:latin typeface="Open Sauce Bold"/>
                </a:rPr>
                <a:t>101918076</a:t>
              </a:r>
            </a:p>
          </p:txBody>
        </p:sp>
      </p:grpSp>
      <p:sp>
        <p:nvSpPr>
          <p:cNvPr name="AutoShape 22" id="22"/>
          <p:cNvSpPr/>
          <p:nvPr/>
        </p:nvSpPr>
        <p:spPr>
          <a:xfrm rot="0">
            <a:off x="1028700" y="7755330"/>
            <a:ext cx="16230600" cy="9525"/>
          </a:xfrm>
          <a:prstGeom prst="rect">
            <a:avLst/>
          </a:prstGeom>
          <a:solidFill>
            <a:srgbClr val="D5D8DB"/>
          </a:solidFill>
        </p:spPr>
      </p:sp>
      <p:sp>
        <p:nvSpPr>
          <p:cNvPr name="TextBox 23" id="23"/>
          <p:cNvSpPr txBox="true"/>
          <p:nvPr/>
        </p:nvSpPr>
        <p:spPr>
          <a:xfrm rot="0">
            <a:off x="1604485" y="8938310"/>
            <a:ext cx="3853531" cy="306705"/>
          </a:xfrm>
          <a:prstGeom prst="rect">
            <a:avLst/>
          </a:prstGeom>
        </p:spPr>
        <p:txBody>
          <a:bodyPr anchor="t" rtlCol="false" tIns="0" lIns="0" bIns="0" rIns="0">
            <a:spAutoFit/>
          </a:bodyPr>
          <a:lstStyle/>
          <a:p>
            <a:pPr algn="just">
              <a:lnSpc>
                <a:spcPts val="2520"/>
              </a:lnSpc>
            </a:pPr>
            <a:r>
              <a:rPr lang="en-US" sz="1800" spc="36">
                <a:solidFill>
                  <a:srgbClr val="D5D8DB"/>
                </a:solidFill>
                <a:latin typeface="HK Grotesk Light"/>
              </a:rPr>
              <a:t>Back</a:t>
            </a:r>
          </a:p>
        </p:txBody>
      </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01634" y="9002010"/>
            <a:ext cx="108841" cy="217405"/>
          </a:xfrm>
          <a:prstGeom prst="rect">
            <a:avLst/>
          </a:prstGeom>
        </p:spPr>
      </p:pic>
      <p:sp>
        <p:nvSpPr>
          <p:cNvPr name="TextBox 25" id="25"/>
          <p:cNvSpPr txBox="true"/>
          <p:nvPr/>
        </p:nvSpPr>
        <p:spPr>
          <a:xfrm rot="0">
            <a:off x="12566869" y="7884053"/>
            <a:ext cx="3841577" cy="483711"/>
          </a:xfrm>
          <a:prstGeom prst="rect">
            <a:avLst/>
          </a:prstGeom>
        </p:spPr>
        <p:txBody>
          <a:bodyPr anchor="t" rtlCol="false" tIns="0" lIns="0" bIns="0" rIns="0">
            <a:spAutoFit/>
          </a:bodyPr>
          <a:lstStyle/>
          <a:p>
            <a:pPr>
              <a:lnSpc>
                <a:spcPts val="3920"/>
              </a:lnSpc>
            </a:pPr>
            <a:r>
              <a:rPr lang="en-US" sz="2800">
                <a:solidFill>
                  <a:srgbClr val="D5D8DB"/>
                </a:solidFill>
                <a:latin typeface="Open Sauce"/>
              </a:rPr>
              <a:t>Dr. Manju Khurana</a:t>
            </a:r>
          </a:p>
        </p:txBody>
      </p:sp>
      <p:pic>
        <p:nvPicPr>
          <p:cNvPr name="Picture 26" id="2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634572"/>
            <a:ext cx="763602" cy="763602"/>
          </a:xfrm>
          <a:prstGeom prst="rect">
            <a:avLst/>
          </a:prstGeom>
        </p:spPr>
      </p:pic>
      <p:sp>
        <p:nvSpPr>
          <p:cNvPr name="TextBox 27" id="27"/>
          <p:cNvSpPr txBox="true"/>
          <p:nvPr/>
        </p:nvSpPr>
        <p:spPr>
          <a:xfrm rot="0">
            <a:off x="904065" y="1350561"/>
            <a:ext cx="1250043" cy="448481"/>
          </a:xfrm>
          <a:prstGeom prst="rect">
            <a:avLst/>
          </a:prstGeom>
        </p:spPr>
        <p:txBody>
          <a:bodyPr anchor="t" rtlCol="false" tIns="0" lIns="0" bIns="0" rIns="0">
            <a:spAutoFit/>
          </a:bodyPr>
          <a:lstStyle/>
          <a:p>
            <a:pPr>
              <a:lnSpc>
                <a:spcPts val="3683"/>
              </a:lnSpc>
            </a:pPr>
            <a:r>
              <a:rPr lang="en-US" sz="2630" spc="-52">
                <a:solidFill>
                  <a:srgbClr val="D5D8DB"/>
                </a:solidFill>
                <a:latin typeface="Lexend Deca Bold"/>
              </a:rPr>
              <a:t>Apollo</a:t>
            </a:r>
          </a:p>
        </p:txBody>
      </p:sp>
      <p:pic>
        <p:nvPicPr>
          <p:cNvPr name="Picture 28" id="2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04485" y="2484842"/>
            <a:ext cx="6259622" cy="4723170"/>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D2B42"/>
        </a:solidFill>
      </p:bgPr>
    </p:bg>
    <p:spTree>
      <p:nvGrpSpPr>
        <p:cNvPr id="1" name=""/>
        <p:cNvGrpSpPr/>
        <p:nvPr/>
      </p:nvGrpSpPr>
      <p:grpSpPr>
        <a:xfrm>
          <a:off x="0" y="0"/>
          <a:ext cx="0" cy="0"/>
          <a:chOff x="0" y="0"/>
          <a:chExt cx="0" cy="0"/>
        </a:xfrm>
      </p:grpSpPr>
      <p:sp>
        <p:nvSpPr>
          <p:cNvPr name="AutoShape 2" id="2"/>
          <p:cNvSpPr/>
          <p:nvPr/>
        </p:nvSpPr>
        <p:spPr>
          <a:xfrm rot="0">
            <a:off x="1028700" y="8579893"/>
            <a:ext cx="16230600" cy="9525"/>
          </a:xfrm>
          <a:prstGeom prst="rect">
            <a:avLst/>
          </a:prstGeom>
          <a:solidFill>
            <a:srgbClr val="D5D8DB"/>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0216" y="9002010"/>
            <a:ext cx="108841" cy="21740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01634" y="9002010"/>
            <a:ext cx="108841" cy="21740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634572"/>
            <a:ext cx="763602" cy="763602"/>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3358713" y="1928729"/>
            <a:ext cx="11570574" cy="6429543"/>
          </a:xfrm>
          <a:prstGeom prst="rect">
            <a:avLst/>
          </a:prstGeom>
        </p:spPr>
      </p:pic>
      <p:sp>
        <p:nvSpPr>
          <p:cNvPr name="TextBox 7" id="7"/>
          <p:cNvSpPr txBox="true"/>
          <p:nvPr/>
        </p:nvSpPr>
        <p:spPr>
          <a:xfrm rot="0">
            <a:off x="13221241" y="8938310"/>
            <a:ext cx="3413494" cy="306705"/>
          </a:xfrm>
          <a:prstGeom prst="rect">
            <a:avLst/>
          </a:prstGeom>
        </p:spPr>
        <p:txBody>
          <a:bodyPr anchor="t" rtlCol="false" tIns="0" lIns="0" bIns="0" rIns="0">
            <a:spAutoFit/>
          </a:bodyPr>
          <a:lstStyle/>
          <a:p>
            <a:pPr algn="r">
              <a:lnSpc>
                <a:spcPts val="2520"/>
              </a:lnSpc>
            </a:pPr>
            <a:r>
              <a:rPr lang="en-US" sz="1800" spc="36">
                <a:solidFill>
                  <a:srgbClr val="D5D8DB"/>
                </a:solidFill>
                <a:latin typeface="HK Grotesk Light"/>
              </a:rPr>
              <a:t>Next</a:t>
            </a:r>
          </a:p>
        </p:txBody>
      </p:sp>
      <p:sp>
        <p:nvSpPr>
          <p:cNvPr name="TextBox 8" id="8"/>
          <p:cNvSpPr txBox="true"/>
          <p:nvPr/>
        </p:nvSpPr>
        <p:spPr>
          <a:xfrm rot="0">
            <a:off x="6581421" y="8935482"/>
            <a:ext cx="5125158" cy="312360"/>
          </a:xfrm>
          <a:prstGeom prst="rect">
            <a:avLst/>
          </a:prstGeom>
        </p:spPr>
        <p:txBody>
          <a:bodyPr anchor="t" rtlCol="false" tIns="0" lIns="0" bIns="0" rIns="0">
            <a:spAutoFit/>
          </a:bodyPr>
          <a:lstStyle/>
          <a:p>
            <a:pPr algn="ctr">
              <a:lnSpc>
                <a:spcPts val="2520"/>
              </a:lnSpc>
            </a:pPr>
            <a:r>
              <a:rPr lang="en-US" sz="1800" spc="36">
                <a:solidFill>
                  <a:srgbClr val="D5D8DB"/>
                </a:solidFill>
                <a:latin typeface="HK Grotesk Light"/>
              </a:rPr>
              <a:t>20/26</a:t>
            </a:r>
          </a:p>
        </p:txBody>
      </p:sp>
      <p:sp>
        <p:nvSpPr>
          <p:cNvPr name="TextBox 9" id="9"/>
          <p:cNvSpPr txBox="true"/>
          <p:nvPr/>
        </p:nvSpPr>
        <p:spPr>
          <a:xfrm rot="0">
            <a:off x="1604485" y="8938310"/>
            <a:ext cx="3853531" cy="306705"/>
          </a:xfrm>
          <a:prstGeom prst="rect">
            <a:avLst/>
          </a:prstGeom>
        </p:spPr>
        <p:txBody>
          <a:bodyPr anchor="t" rtlCol="false" tIns="0" lIns="0" bIns="0" rIns="0">
            <a:spAutoFit/>
          </a:bodyPr>
          <a:lstStyle/>
          <a:p>
            <a:pPr algn="just">
              <a:lnSpc>
                <a:spcPts val="2520"/>
              </a:lnSpc>
            </a:pPr>
            <a:r>
              <a:rPr lang="en-US" sz="1800" spc="36">
                <a:solidFill>
                  <a:srgbClr val="D5D8DB"/>
                </a:solidFill>
                <a:latin typeface="HK Grotesk Light"/>
              </a:rPr>
              <a:t>Back</a:t>
            </a:r>
          </a:p>
        </p:txBody>
      </p:sp>
      <p:sp>
        <p:nvSpPr>
          <p:cNvPr name="TextBox 10" id="10"/>
          <p:cNvSpPr txBox="true"/>
          <p:nvPr/>
        </p:nvSpPr>
        <p:spPr>
          <a:xfrm rot="0">
            <a:off x="7294781" y="755736"/>
            <a:ext cx="12167471" cy="1043194"/>
          </a:xfrm>
          <a:prstGeom prst="rect">
            <a:avLst/>
          </a:prstGeom>
        </p:spPr>
        <p:txBody>
          <a:bodyPr anchor="t" rtlCol="false" tIns="0" lIns="0" bIns="0" rIns="0">
            <a:spAutoFit/>
          </a:bodyPr>
          <a:lstStyle/>
          <a:p>
            <a:pPr algn="l">
              <a:lnSpc>
                <a:spcPts val="7910"/>
              </a:lnSpc>
            </a:pPr>
            <a:r>
              <a:rPr lang="en-US" sz="7533" spc="-376">
                <a:solidFill>
                  <a:srgbClr val="D5D8DB"/>
                </a:solidFill>
                <a:latin typeface="Lexend Deca Bold"/>
              </a:rPr>
              <a:t>Playlist</a:t>
            </a:r>
          </a:p>
        </p:txBody>
      </p:sp>
      <p:sp>
        <p:nvSpPr>
          <p:cNvPr name="TextBox 11" id="11"/>
          <p:cNvSpPr txBox="true"/>
          <p:nvPr/>
        </p:nvSpPr>
        <p:spPr>
          <a:xfrm rot="0">
            <a:off x="904065" y="1350550"/>
            <a:ext cx="1250043" cy="448502"/>
          </a:xfrm>
          <a:prstGeom prst="rect">
            <a:avLst/>
          </a:prstGeom>
        </p:spPr>
        <p:txBody>
          <a:bodyPr anchor="t" rtlCol="false" tIns="0" lIns="0" bIns="0" rIns="0">
            <a:spAutoFit/>
          </a:bodyPr>
          <a:lstStyle/>
          <a:p>
            <a:pPr>
              <a:lnSpc>
                <a:spcPts val="3683"/>
              </a:lnSpc>
            </a:pPr>
            <a:r>
              <a:rPr lang="en-US" sz="2630" spc="-52">
                <a:solidFill>
                  <a:srgbClr val="F1F1F1"/>
                </a:solidFill>
                <a:latin typeface="Lexend Deca Bold"/>
              </a:rPr>
              <a:t>Apollo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D2B42"/>
        </a:solidFill>
      </p:bgPr>
    </p:bg>
    <p:spTree>
      <p:nvGrpSpPr>
        <p:cNvPr id="1" name=""/>
        <p:cNvGrpSpPr/>
        <p:nvPr/>
      </p:nvGrpSpPr>
      <p:grpSpPr>
        <a:xfrm>
          <a:off x="0" y="0"/>
          <a:ext cx="0" cy="0"/>
          <a:chOff x="0" y="0"/>
          <a:chExt cx="0" cy="0"/>
        </a:xfrm>
      </p:grpSpPr>
      <p:sp>
        <p:nvSpPr>
          <p:cNvPr name="AutoShape 2" id="2"/>
          <p:cNvSpPr/>
          <p:nvPr/>
        </p:nvSpPr>
        <p:spPr>
          <a:xfrm rot="0">
            <a:off x="1028700" y="8579893"/>
            <a:ext cx="16230600" cy="9525"/>
          </a:xfrm>
          <a:prstGeom prst="rect">
            <a:avLst/>
          </a:prstGeom>
          <a:solidFill>
            <a:srgbClr val="D5D8DB"/>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0216" y="9002010"/>
            <a:ext cx="108841" cy="21740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01634" y="9002010"/>
            <a:ext cx="108841" cy="21740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634572"/>
            <a:ext cx="763602" cy="763602"/>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663105" y="2835964"/>
            <a:ext cx="8239935" cy="4615071"/>
          </a:xfrm>
          <a:prstGeom prst="rect">
            <a:avLst/>
          </a:prstGeom>
        </p:spPr>
      </p:pic>
      <p:pic>
        <p:nvPicPr>
          <p:cNvPr name="Picture 7" id="7"/>
          <p:cNvPicPr>
            <a:picLocks noChangeAspect="true"/>
          </p:cNvPicPr>
          <p:nvPr/>
        </p:nvPicPr>
        <p:blipFill>
          <a:blip r:embed="rId7"/>
          <a:srcRect l="833" t="0" r="833" b="0"/>
          <a:stretch>
            <a:fillRect/>
          </a:stretch>
        </p:blipFill>
        <p:spPr>
          <a:xfrm flipH="false" flipV="false" rot="0">
            <a:off x="9290152" y="2835964"/>
            <a:ext cx="8334743" cy="4615071"/>
          </a:xfrm>
          <a:prstGeom prst="rect">
            <a:avLst/>
          </a:prstGeom>
        </p:spPr>
      </p:pic>
      <p:sp>
        <p:nvSpPr>
          <p:cNvPr name="TextBox 8" id="8"/>
          <p:cNvSpPr txBox="true"/>
          <p:nvPr/>
        </p:nvSpPr>
        <p:spPr>
          <a:xfrm rot="0">
            <a:off x="13221241" y="8938310"/>
            <a:ext cx="3413494" cy="306705"/>
          </a:xfrm>
          <a:prstGeom prst="rect">
            <a:avLst/>
          </a:prstGeom>
        </p:spPr>
        <p:txBody>
          <a:bodyPr anchor="t" rtlCol="false" tIns="0" lIns="0" bIns="0" rIns="0">
            <a:spAutoFit/>
          </a:bodyPr>
          <a:lstStyle/>
          <a:p>
            <a:pPr algn="r">
              <a:lnSpc>
                <a:spcPts val="2520"/>
              </a:lnSpc>
            </a:pPr>
            <a:r>
              <a:rPr lang="en-US" sz="1800" spc="36">
                <a:solidFill>
                  <a:srgbClr val="D5D8DB"/>
                </a:solidFill>
                <a:latin typeface="HK Grotesk Light"/>
              </a:rPr>
              <a:t>Next</a:t>
            </a:r>
          </a:p>
        </p:txBody>
      </p:sp>
      <p:sp>
        <p:nvSpPr>
          <p:cNvPr name="TextBox 9" id="9"/>
          <p:cNvSpPr txBox="true"/>
          <p:nvPr/>
        </p:nvSpPr>
        <p:spPr>
          <a:xfrm rot="0">
            <a:off x="6581421" y="8935482"/>
            <a:ext cx="5125158" cy="312360"/>
          </a:xfrm>
          <a:prstGeom prst="rect">
            <a:avLst/>
          </a:prstGeom>
        </p:spPr>
        <p:txBody>
          <a:bodyPr anchor="t" rtlCol="false" tIns="0" lIns="0" bIns="0" rIns="0">
            <a:spAutoFit/>
          </a:bodyPr>
          <a:lstStyle/>
          <a:p>
            <a:pPr algn="ctr">
              <a:lnSpc>
                <a:spcPts val="2520"/>
              </a:lnSpc>
            </a:pPr>
            <a:r>
              <a:rPr lang="en-US" sz="1800" spc="36">
                <a:solidFill>
                  <a:srgbClr val="D5D8DB"/>
                </a:solidFill>
                <a:latin typeface="HK Grotesk Light"/>
              </a:rPr>
              <a:t>21/26</a:t>
            </a:r>
          </a:p>
        </p:txBody>
      </p:sp>
      <p:sp>
        <p:nvSpPr>
          <p:cNvPr name="TextBox 10" id="10"/>
          <p:cNvSpPr txBox="true"/>
          <p:nvPr/>
        </p:nvSpPr>
        <p:spPr>
          <a:xfrm rot="0">
            <a:off x="1604485" y="8938310"/>
            <a:ext cx="3853531" cy="306705"/>
          </a:xfrm>
          <a:prstGeom prst="rect">
            <a:avLst/>
          </a:prstGeom>
        </p:spPr>
        <p:txBody>
          <a:bodyPr anchor="t" rtlCol="false" tIns="0" lIns="0" bIns="0" rIns="0">
            <a:spAutoFit/>
          </a:bodyPr>
          <a:lstStyle/>
          <a:p>
            <a:pPr algn="just">
              <a:lnSpc>
                <a:spcPts val="2520"/>
              </a:lnSpc>
            </a:pPr>
            <a:r>
              <a:rPr lang="en-US" sz="1800" spc="36">
                <a:solidFill>
                  <a:srgbClr val="D5D8DB"/>
                </a:solidFill>
                <a:latin typeface="HK Grotesk Light"/>
              </a:rPr>
              <a:t>Back</a:t>
            </a:r>
          </a:p>
        </p:txBody>
      </p:sp>
      <p:sp>
        <p:nvSpPr>
          <p:cNvPr name="TextBox 11" id="11"/>
          <p:cNvSpPr txBox="true"/>
          <p:nvPr/>
        </p:nvSpPr>
        <p:spPr>
          <a:xfrm rot="0">
            <a:off x="6848234" y="755736"/>
            <a:ext cx="12167471" cy="1043194"/>
          </a:xfrm>
          <a:prstGeom prst="rect">
            <a:avLst/>
          </a:prstGeom>
        </p:spPr>
        <p:txBody>
          <a:bodyPr anchor="t" rtlCol="false" tIns="0" lIns="0" bIns="0" rIns="0">
            <a:spAutoFit/>
          </a:bodyPr>
          <a:lstStyle/>
          <a:p>
            <a:pPr algn="l">
              <a:lnSpc>
                <a:spcPts val="7910"/>
              </a:lnSpc>
            </a:pPr>
            <a:r>
              <a:rPr lang="en-US" sz="7533" spc="-376">
                <a:solidFill>
                  <a:srgbClr val="D5D8DB"/>
                </a:solidFill>
                <a:latin typeface="Lexend Deca Bold"/>
              </a:rPr>
              <a:t>Porting</a:t>
            </a:r>
          </a:p>
        </p:txBody>
      </p:sp>
      <p:sp>
        <p:nvSpPr>
          <p:cNvPr name="TextBox 12" id="12"/>
          <p:cNvSpPr txBox="true"/>
          <p:nvPr/>
        </p:nvSpPr>
        <p:spPr>
          <a:xfrm rot="0">
            <a:off x="904065" y="1350550"/>
            <a:ext cx="1250043" cy="448502"/>
          </a:xfrm>
          <a:prstGeom prst="rect">
            <a:avLst/>
          </a:prstGeom>
        </p:spPr>
        <p:txBody>
          <a:bodyPr anchor="t" rtlCol="false" tIns="0" lIns="0" bIns="0" rIns="0">
            <a:spAutoFit/>
          </a:bodyPr>
          <a:lstStyle/>
          <a:p>
            <a:pPr>
              <a:lnSpc>
                <a:spcPts val="3683"/>
              </a:lnSpc>
            </a:pPr>
            <a:r>
              <a:rPr lang="en-US" sz="2630" spc="-52">
                <a:solidFill>
                  <a:srgbClr val="F1F1F1"/>
                </a:solidFill>
                <a:latin typeface="Lexend Deca Bold"/>
              </a:rPr>
              <a:t>Apollo</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022" r="0" b="8022"/>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026220" y="1028700"/>
            <a:ext cx="233080" cy="155104"/>
          </a:xfrm>
          <a:prstGeom prst="rect">
            <a:avLst/>
          </a:prstGeom>
        </p:spPr>
      </p:pic>
      <p:sp>
        <p:nvSpPr>
          <p:cNvPr name="AutoShape 4" id="4"/>
          <p:cNvSpPr/>
          <p:nvPr/>
        </p:nvSpPr>
        <p:spPr>
          <a:xfrm rot="0">
            <a:off x="1028700" y="8579893"/>
            <a:ext cx="16230600" cy="9525"/>
          </a:xfrm>
          <a:prstGeom prst="rect">
            <a:avLst/>
          </a:prstGeom>
          <a:solidFill>
            <a:srgbClr val="D5D8DB"/>
          </a:solidFill>
        </p:spPr>
      </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150216" y="9002010"/>
            <a:ext cx="108841" cy="217405"/>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101634" y="9002010"/>
            <a:ext cx="108841" cy="217405"/>
          </a:xfrm>
          <a:prstGeom prst="rect">
            <a:avLst/>
          </a:prstGeom>
        </p:spPr>
      </p:pic>
      <p:sp>
        <p:nvSpPr>
          <p:cNvPr name="AutoShape 7" id="7"/>
          <p:cNvSpPr/>
          <p:nvPr/>
        </p:nvSpPr>
        <p:spPr>
          <a:xfrm rot="0">
            <a:off x="1028700" y="7292989"/>
            <a:ext cx="16230600" cy="9525"/>
          </a:xfrm>
          <a:prstGeom prst="rect">
            <a:avLst/>
          </a:prstGeom>
          <a:solidFill>
            <a:srgbClr val="D5D8DB"/>
          </a:solidFill>
        </p:spPr>
      </p:sp>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28700" y="634572"/>
            <a:ext cx="763602" cy="763602"/>
          </a:xfrm>
          <a:prstGeom prst="rect">
            <a:avLst/>
          </a:prstGeom>
        </p:spPr>
      </p:pic>
      <p:sp>
        <p:nvSpPr>
          <p:cNvPr name="TextBox 9" id="9"/>
          <p:cNvSpPr txBox="true"/>
          <p:nvPr/>
        </p:nvSpPr>
        <p:spPr>
          <a:xfrm rot="0">
            <a:off x="2568162" y="7703810"/>
            <a:ext cx="13151675" cy="436066"/>
          </a:xfrm>
          <a:prstGeom prst="rect">
            <a:avLst/>
          </a:prstGeom>
        </p:spPr>
        <p:txBody>
          <a:bodyPr anchor="t" rtlCol="false" tIns="0" lIns="0" bIns="0" rIns="0">
            <a:spAutoFit/>
          </a:bodyPr>
          <a:lstStyle/>
          <a:p>
            <a:pPr algn="ctr">
              <a:lnSpc>
                <a:spcPts val="3360"/>
              </a:lnSpc>
            </a:pPr>
            <a:r>
              <a:rPr lang="en-US" sz="2799">
                <a:solidFill>
                  <a:srgbClr val="D5D8DB"/>
                </a:solidFill>
                <a:latin typeface="Inter Bold"/>
              </a:rPr>
              <a:t>Explaining the errors we faced and the limitations of our application. </a:t>
            </a:r>
          </a:p>
        </p:txBody>
      </p:sp>
      <p:sp>
        <p:nvSpPr>
          <p:cNvPr name="TextBox 10" id="10"/>
          <p:cNvSpPr txBox="true"/>
          <p:nvPr/>
        </p:nvSpPr>
        <p:spPr>
          <a:xfrm rot="0">
            <a:off x="2568162" y="3183167"/>
            <a:ext cx="13151675" cy="2609671"/>
          </a:xfrm>
          <a:prstGeom prst="rect">
            <a:avLst/>
          </a:prstGeom>
        </p:spPr>
        <p:txBody>
          <a:bodyPr anchor="t" rtlCol="false" tIns="0" lIns="0" bIns="0" rIns="0">
            <a:spAutoFit/>
          </a:bodyPr>
          <a:lstStyle/>
          <a:p>
            <a:pPr algn="ctr">
              <a:lnSpc>
                <a:spcPts val="10080"/>
              </a:lnSpc>
            </a:pPr>
            <a:r>
              <a:rPr lang="en-US" sz="9600" spc="-480">
                <a:solidFill>
                  <a:srgbClr val="D5D8DB"/>
                </a:solidFill>
                <a:latin typeface="Lexend Deca Bold"/>
              </a:rPr>
              <a:t>Challenges &amp; Limitations</a:t>
            </a:r>
          </a:p>
        </p:txBody>
      </p:sp>
      <p:sp>
        <p:nvSpPr>
          <p:cNvPr name="TextBox 11" id="11"/>
          <p:cNvSpPr txBox="true"/>
          <p:nvPr/>
        </p:nvSpPr>
        <p:spPr>
          <a:xfrm rot="0">
            <a:off x="13221241" y="8938310"/>
            <a:ext cx="3413494" cy="306705"/>
          </a:xfrm>
          <a:prstGeom prst="rect">
            <a:avLst/>
          </a:prstGeom>
        </p:spPr>
        <p:txBody>
          <a:bodyPr anchor="t" rtlCol="false" tIns="0" lIns="0" bIns="0" rIns="0">
            <a:spAutoFit/>
          </a:bodyPr>
          <a:lstStyle/>
          <a:p>
            <a:pPr algn="r">
              <a:lnSpc>
                <a:spcPts val="2520"/>
              </a:lnSpc>
            </a:pPr>
            <a:r>
              <a:rPr lang="en-US" sz="1800" spc="36">
                <a:solidFill>
                  <a:srgbClr val="D5D8DB"/>
                </a:solidFill>
                <a:latin typeface="HK Grotesk Light"/>
              </a:rPr>
              <a:t>Next</a:t>
            </a:r>
          </a:p>
        </p:txBody>
      </p:sp>
      <p:sp>
        <p:nvSpPr>
          <p:cNvPr name="TextBox 12" id="12"/>
          <p:cNvSpPr txBox="true"/>
          <p:nvPr/>
        </p:nvSpPr>
        <p:spPr>
          <a:xfrm rot="0">
            <a:off x="6581421" y="8935496"/>
            <a:ext cx="5125158" cy="312333"/>
          </a:xfrm>
          <a:prstGeom prst="rect">
            <a:avLst/>
          </a:prstGeom>
        </p:spPr>
        <p:txBody>
          <a:bodyPr anchor="t" rtlCol="false" tIns="0" lIns="0" bIns="0" rIns="0">
            <a:spAutoFit/>
          </a:bodyPr>
          <a:lstStyle/>
          <a:p>
            <a:pPr algn="ctr">
              <a:lnSpc>
                <a:spcPts val="2520"/>
              </a:lnSpc>
            </a:pPr>
            <a:r>
              <a:rPr lang="en-US" sz="1800" spc="36">
                <a:solidFill>
                  <a:srgbClr val="D5D8DB"/>
                </a:solidFill>
                <a:latin typeface="HK Grotesk Light"/>
              </a:rPr>
              <a:t>22/26</a:t>
            </a:r>
          </a:p>
        </p:txBody>
      </p:sp>
      <p:sp>
        <p:nvSpPr>
          <p:cNvPr name="TextBox 13" id="13"/>
          <p:cNvSpPr txBox="true"/>
          <p:nvPr/>
        </p:nvSpPr>
        <p:spPr>
          <a:xfrm rot="0">
            <a:off x="1604485" y="8938310"/>
            <a:ext cx="3853531" cy="306705"/>
          </a:xfrm>
          <a:prstGeom prst="rect">
            <a:avLst/>
          </a:prstGeom>
        </p:spPr>
        <p:txBody>
          <a:bodyPr anchor="t" rtlCol="false" tIns="0" lIns="0" bIns="0" rIns="0">
            <a:spAutoFit/>
          </a:bodyPr>
          <a:lstStyle/>
          <a:p>
            <a:pPr algn="just">
              <a:lnSpc>
                <a:spcPts val="2520"/>
              </a:lnSpc>
            </a:pPr>
            <a:r>
              <a:rPr lang="en-US" sz="1800" spc="36">
                <a:solidFill>
                  <a:srgbClr val="D5D8DB"/>
                </a:solidFill>
                <a:latin typeface="HK Grotesk Light"/>
              </a:rPr>
              <a:t>Back</a:t>
            </a:r>
          </a:p>
        </p:txBody>
      </p:sp>
      <p:sp>
        <p:nvSpPr>
          <p:cNvPr name="TextBox 14" id="14"/>
          <p:cNvSpPr txBox="true"/>
          <p:nvPr/>
        </p:nvSpPr>
        <p:spPr>
          <a:xfrm rot="0">
            <a:off x="904065" y="1350561"/>
            <a:ext cx="1250043" cy="448481"/>
          </a:xfrm>
          <a:prstGeom prst="rect">
            <a:avLst/>
          </a:prstGeom>
        </p:spPr>
        <p:txBody>
          <a:bodyPr anchor="t" rtlCol="false" tIns="0" lIns="0" bIns="0" rIns="0">
            <a:spAutoFit/>
          </a:bodyPr>
          <a:lstStyle/>
          <a:p>
            <a:pPr>
              <a:lnSpc>
                <a:spcPts val="3683"/>
              </a:lnSpc>
            </a:pPr>
            <a:r>
              <a:rPr lang="en-US" sz="2630" spc="-52">
                <a:solidFill>
                  <a:srgbClr val="D5D8DB"/>
                </a:solidFill>
                <a:latin typeface="Lexend Deca Bold"/>
              </a:rPr>
              <a:t>Apollo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028700" y="8579893"/>
            <a:ext cx="16230600" cy="9525"/>
          </a:xfrm>
          <a:prstGeom prst="rect">
            <a:avLst/>
          </a:prstGeom>
          <a:solidFill>
            <a:srgbClr val="1D2B42"/>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0216" y="9002010"/>
            <a:ext cx="108841" cy="217405"/>
          </a:xfrm>
          <a:prstGeom prst="rect">
            <a:avLst/>
          </a:prstGeom>
        </p:spPr>
      </p:pic>
      <p:sp>
        <p:nvSpPr>
          <p:cNvPr name="TextBox 4" id="4"/>
          <p:cNvSpPr txBox="true"/>
          <p:nvPr/>
        </p:nvSpPr>
        <p:spPr>
          <a:xfrm rot="0">
            <a:off x="13221241" y="8938310"/>
            <a:ext cx="3413494" cy="306705"/>
          </a:xfrm>
          <a:prstGeom prst="rect">
            <a:avLst/>
          </a:prstGeom>
        </p:spPr>
        <p:txBody>
          <a:bodyPr anchor="t" rtlCol="false" tIns="0" lIns="0" bIns="0" rIns="0">
            <a:spAutoFit/>
          </a:bodyPr>
          <a:lstStyle/>
          <a:p>
            <a:pPr algn="r">
              <a:lnSpc>
                <a:spcPts val="2520"/>
              </a:lnSpc>
            </a:pPr>
            <a:r>
              <a:rPr lang="en-US" sz="1800" spc="36">
                <a:solidFill>
                  <a:srgbClr val="1D2B42"/>
                </a:solidFill>
                <a:latin typeface="HK Grotesk Light"/>
              </a:rPr>
              <a:t>Next</a:t>
            </a:r>
          </a:p>
        </p:txBody>
      </p:sp>
      <p:sp>
        <p:nvSpPr>
          <p:cNvPr name="TextBox 5" id="5"/>
          <p:cNvSpPr txBox="true"/>
          <p:nvPr/>
        </p:nvSpPr>
        <p:spPr>
          <a:xfrm rot="0">
            <a:off x="6581421" y="8935496"/>
            <a:ext cx="5125158" cy="312333"/>
          </a:xfrm>
          <a:prstGeom prst="rect">
            <a:avLst/>
          </a:prstGeom>
        </p:spPr>
        <p:txBody>
          <a:bodyPr anchor="t" rtlCol="false" tIns="0" lIns="0" bIns="0" rIns="0">
            <a:spAutoFit/>
          </a:bodyPr>
          <a:lstStyle/>
          <a:p>
            <a:pPr algn="ctr">
              <a:lnSpc>
                <a:spcPts val="2520"/>
              </a:lnSpc>
            </a:pPr>
            <a:r>
              <a:rPr lang="en-US" sz="1800" spc="36">
                <a:solidFill>
                  <a:srgbClr val="1D2B42"/>
                </a:solidFill>
                <a:latin typeface="HK Grotesk Light"/>
              </a:rPr>
              <a:t>23/26</a:t>
            </a:r>
          </a:p>
        </p:txBody>
      </p:sp>
      <p:sp>
        <p:nvSpPr>
          <p:cNvPr name="TextBox 6" id="6"/>
          <p:cNvSpPr txBox="true"/>
          <p:nvPr/>
        </p:nvSpPr>
        <p:spPr>
          <a:xfrm rot="0">
            <a:off x="1604485" y="8938310"/>
            <a:ext cx="3853531" cy="306705"/>
          </a:xfrm>
          <a:prstGeom prst="rect">
            <a:avLst/>
          </a:prstGeom>
        </p:spPr>
        <p:txBody>
          <a:bodyPr anchor="t" rtlCol="false" tIns="0" lIns="0" bIns="0" rIns="0">
            <a:spAutoFit/>
          </a:bodyPr>
          <a:lstStyle/>
          <a:p>
            <a:pPr algn="just">
              <a:lnSpc>
                <a:spcPts val="2520"/>
              </a:lnSpc>
            </a:pPr>
            <a:r>
              <a:rPr lang="en-US" sz="1800" spc="36">
                <a:solidFill>
                  <a:srgbClr val="1D2B42"/>
                </a:solidFill>
                <a:latin typeface="HK Grotesk Light"/>
              </a:rPr>
              <a:t>Back</a:t>
            </a:r>
          </a:p>
        </p:txBody>
      </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01634" y="9002010"/>
            <a:ext cx="108841" cy="217405"/>
          </a:xfrm>
          <a:prstGeom prst="rect">
            <a:avLst/>
          </a:prstGeom>
        </p:spPr>
      </p:pic>
      <p:sp>
        <p:nvSpPr>
          <p:cNvPr name="AutoShape 8" id="8"/>
          <p:cNvSpPr/>
          <p:nvPr/>
        </p:nvSpPr>
        <p:spPr>
          <a:xfrm rot="0">
            <a:off x="1028700" y="3695286"/>
            <a:ext cx="8402020" cy="9525"/>
          </a:xfrm>
          <a:prstGeom prst="rect">
            <a:avLst/>
          </a:prstGeom>
          <a:solidFill>
            <a:srgbClr val="1D2B42"/>
          </a:solidFill>
        </p:spPr>
      </p:sp>
      <p:sp>
        <p:nvSpPr>
          <p:cNvPr name="AutoShape 9" id="9"/>
          <p:cNvSpPr/>
          <p:nvPr/>
        </p:nvSpPr>
        <p:spPr>
          <a:xfrm rot="0">
            <a:off x="1028700" y="4952586"/>
            <a:ext cx="8402020" cy="9525"/>
          </a:xfrm>
          <a:prstGeom prst="rect">
            <a:avLst/>
          </a:prstGeom>
          <a:solidFill>
            <a:srgbClr val="1D2B42"/>
          </a:solidFill>
        </p:spPr>
      </p:sp>
      <p:sp>
        <p:nvSpPr>
          <p:cNvPr name="AutoShape 10" id="10"/>
          <p:cNvSpPr/>
          <p:nvPr/>
        </p:nvSpPr>
        <p:spPr>
          <a:xfrm rot="0">
            <a:off x="1028700" y="6286086"/>
            <a:ext cx="8402020" cy="9525"/>
          </a:xfrm>
          <a:prstGeom prst="rect">
            <a:avLst/>
          </a:prstGeom>
          <a:solidFill>
            <a:srgbClr val="1D2B42"/>
          </a:solidFill>
        </p:spPr>
      </p:sp>
      <p:sp>
        <p:nvSpPr>
          <p:cNvPr name="AutoShape 11" id="11"/>
          <p:cNvSpPr/>
          <p:nvPr/>
        </p:nvSpPr>
        <p:spPr>
          <a:xfrm rot="0">
            <a:off x="1028700" y="7543386"/>
            <a:ext cx="8402020" cy="9525"/>
          </a:xfrm>
          <a:prstGeom prst="rect">
            <a:avLst/>
          </a:prstGeom>
          <a:solidFill>
            <a:srgbClr val="1D2B42"/>
          </a:solidFill>
        </p:spPr>
      </p:sp>
      <p:sp>
        <p:nvSpPr>
          <p:cNvPr name="TextBox 12" id="12"/>
          <p:cNvSpPr txBox="true"/>
          <p:nvPr/>
        </p:nvSpPr>
        <p:spPr>
          <a:xfrm rot="0">
            <a:off x="3473713" y="2908795"/>
            <a:ext cx="5957008" cy="363776"/>
          </a:xfrm>
          <a:prstGeom prst="rect">
            <a:avLst/>
          </a:prstGeom>
        </p:spPr>
        <p:txBody>
          <a:bodyPr anchor="t" rtlCol="false" tIns="0" lIns="0" bIns="0" rIns="0">
            <a:spAutoFit/>
          </a:bodyPr>
          <a:lstStyle/>
          <a:p>
            <a:pPr>
              <a:lnSpc>
                <a:spcPts val="2859"/>
              </a:lnSpc>
            </a:pPr>
            <a:r>
              <a:rPr lang="en-US" sz="2199">
                <a:solidFill>
                  <a:srgbClr val="1D2B42"/>
                </a:solidFill>
                <a:latin typeface="HK Grotesk Light"/>
              </a:rPr>
              <a:t>Error Status 403: Forbidden</a:t>
            </a:r>
          </a:p>
        </p:txBody>
      </p:sp>
      <p:sp>
        <p:nvSpPr>
          <p:cNvPr name="TextBox 13" id="13"/>
          <p:cNvSpPr txBox="true"/>
          <p:nvPr/>
        </p:nvSpPr>
        <p:spPr>
          <a:xfrm rot="0">
            <a:off x="3473713" y="4166095"/>
            <a:ext cx="5957008" cy="363776"/>
          </a:xfrm>
          <a:prstGeom prst="rect">
            <a:avLst/>
          </a:prstGeom>
        </p:spPr>
        <p:txBody>
          <a:bodyPr anchor="t" rtlCol="false" tIns="0" lIns="0" bIns="0" rIns="0">
            <a:spAutoFit/>
          </a:bodyPr>
          <a:lstStyle/>
          <a:p>
            <a:pPr>
              <a:lnSpc>
                <a:spcPts val="2859"/>
              </a:lnSpc>
            </a:pPr>
            <a:r>
              <a:rPr lang="en-US" sz="2199">
                <a:solidFill>
                  <a:srgbClr val="1D2B42"/>
                </a:solidFill>
                <a:latin typeface="HK Grotesk Light"/>
              </a:rPr>
              <a:t>Error Status 400: Invalid Body Snippet</a:t>
            </a:r>
          </a:p>
        </p:txBody>
      </p:sp>
      <p:sp>
        <p:nvSpPr>
          <p:cNvPr name="TextBox 14" id="14"/>
          <p:cNvSpPr txBox="true"/>
          <p:nvPr/>
        </p:nvSpPr>
        <p:spPr>
          <a:xfrm rot="0">
            <a:off x="3473713" y="5499595"/>
            <a:ext cx="5957008" cy="363776"/>
          </a:xfrm>
          <a:prstGeom prst="rect">
            <a:avLst/>
          </a:prstGeom>
        </p:spPr>
        <p:txBody>
          <a:bodyPr anchor="t" rtlCol="false" tIns="0" lIns="0" bIns="0" rIns="0">
            <a:spAutoFit/>
          </a:bodyPr>
          <a:lstStyle/>
          <a:p>
            <a:pPr>
              <a:lnSpc>
                <a:spcPts val="2859"/>
              </a:lnSpc>
            </a:pPr>
            <a:r>
              <a:rPr lang="en-US" sz="2199">
                <a:solidFill>
                  <a:srgbClr val="1D2B42"/>
                </a:solidFill>
                <a:latin typeface="HK Grotesk Light"/>
              </a:rPr>
              <a:t>Asynchronous Code Error</a:t>
            </a:r>
          </a:p>
        </p:txBody>
      </p:sp>
      <p:sp>
        <p:nvSpPr>
          <p:cNvPr name="TextBox 15" id="15"/>
          <p:cNvSpPr txBox="true"/>
          <p:nvPr/>
        </p:nvSpPr>
        <p:spPr>
          <a:xfrm rot="0">
            <a:off x="3473713" y="6756895"/>
            <a:ext cx="5957008" cy="363776"/>
          </a:xfrm>
          <a:prstGeom prst="rect">
            <a:avLst/>
          </a:prstGeom>
        </p:spPr>
        <p:txBody>
          <a:bodyPr anchor="t" rtlCol="false" tIns="0" lIns="0" bIns="0" rIns="0">
            <a:spAutoFit/>
          </a:bodyPr>
          <a:lstStyle/>
          <a:p>
            <a:pPr>
              <a:lnSpc>
                <a:spcPts val="2859"/>
              </a:lnSpc>
            </a:pPr>
            <a:r>
              <a:rPr lang="en-US" sz="2199">
                <a:solidFill>
                  <a:srgbClr val="1D2B42"/>
                </a:solidFill>
                <a:latin typeface="HK Grotesk Light"/>
              </a:rPr>
              <a:t>Spotify API Scope Error</a:t>
            </a:r>
          </a:p>
        </p:txBody>
      </p:sp>
      <p:pic>
        <p:nvPicPr>
          <p:cNvPr name="Picture 16" id="1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026220" y="1028700"/>
            <a:ext cx="233080" cy="155104"/>
          </a:xfrm>
          <a:prstGeom prst="rect">
            <a:avLst/>
          </a:prstGeom>
        </p:spPr>
      </p:pic>
      <p:sp>
        <p:nvSpPr>
          <p:cNvPr name="TextBox 17" id="17"/>
          <p:cNvSpPr txBox="true"/>
          <p:nvPr/>
        </p:nvSpPr>
        <p:spPr>
          <a:xfrm rot="0">
            <a:off x="10703636" y="4545375"/>
            <a:ext cx="6555421" cy="1329601"/>
          </a:xfrm>
          <a:prstGeom prst="rect">
            <a:avLst/>
          </a:prstGeom>
        </p:spPr>
        <p:txBody>
          <a:bodyPr anchor="t" rtlCol="false" tIns="0" lIns="0" bIns="0" rIns="0">
            <a:spAutoFit/>
          </a:bodyPr>
          <a:lstStyle/>
          <a:p>
            <a:pPr algn="r">
              <a:lnSpc>
                <a:spcPts val="10080"/>
              </a:lnSpc>
            </a:pPr>
            <a:r>
              <a:rPr lang="en-US" sz="9600" spc="-480">
                <a:solidFill>
                  <a:srgbClr val="1D2B42"/>
                </a:solidFill>
                <a:latin typeface="Inter Bold"/>
              </a:rPr>
              <a:t>Challenges</a:t>
            </a:r>
          </a:p>
        </p:txBody>
      </p:sp>
      <p:pic>
        <p:nvPicPr>
          <p:cNvPr name="Picture 18" id="1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99537" y="2800021"/>
            <a:ext cx="609898" cy="609898"/>
          </a:xfrm>
          <a:prstGeom prst="rect">
            <a:avLst/>
          </a:prstGeom>
        </p:spPr>
      </p:pic>
      <p:pic>
        <p:nvPicPr>
          <p:cNvPr name="Picture 19" id="1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299537" y="4057321"/>
            <a:ext cx="609898" cy="609898"/>
          </a:xfrm>
          <a:prstGeom prst="rect">
            <a:avLst/>
          </a:prstGeom>
        </p:spPr>
      </p:pic>
      <p:pic>
        <p:nvPicPr>
          <p:cNvPr name="Picture 20" id="2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299537" y="5390821"/>
            <a:ext cx="609898" cy="609898"/>
          </a:xfrm>
          <a:prstGeom prst="rect">
            <a:avLst/>
          </a:prstGeom>
        </p:spPr>
      </p:pic>
      <p:pic>
        <p:nvPicPr>
          <p:cNvPr name="Picture 21" id="21"/>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299537" y="6648121"/>
            <a:ext cx="609898" cy="609898"/>
          </a:xfrm>
          <a:prstGeom prst="rect">
            <a:avLst/>
          </a:prstGeom>
        </p:spPr>
      </p:pic>
      <p:pic>
        <p:nvPicPr>
          <p:cNvPr name="Picture 22" id="22"/>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028700" y="634572"/>
            <a:ext cx="763602" cy="763602"/>
          </a:xfrm>
          <a:prstGeom prst="rect">
            <a:avLst/>
          </a:prstGeom>
        </p:spPr>
      </p:pic>
      <p:sp>
        <p:nvSpPr>
          <p:cNvPr name="TextBox 23" id="23"/>
          <p:cNvSpPr txBox="true"/>
          <p:nvPr/>
        </p:nvSpPr>
        <p:spPr>
          <a:xfrm rot="0">
            <a:off x="904065" y="1350550"/>
            <a:ext cx="1250043" cy="448502"/>
          </a:xfrm>
          <a:prstGeom prst="rect">
            <a:avLst/>
          </a:prstGeom>
        </p:spPr>
        <p:txBody>
          <a:bodyPr anchor="t" rtlCol="false" tIns="0" lIns="0" bIns="0" rIns="0">
            <a:spAutoFit/>
          </a:bodyPr>
          <a:lstStyle/>
          <a:p>
            <a:pPr>
              <a:lnSpc>
                <a:spcPts val="3683"/>
              </a:lnSpc>
            </a:pPr>
            <a:r>
              <a:rPr lang="en-US" sz="2630" spc="-52">
                <a:solidFill>
                  <a:srgbClr val="1D2B42"/>
                </a:solidFill>
                <a:latin typeface="Lexend Deca Bold"/>
              </a:rPr>
              <a:t>Apollo</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028700" y="8579893"/>
            <a:ext cx="16230600" cy="9525"/>
          </a:xfrm>
          <a:prstGeom prst="rect">
            <a:avLst/>
          </a:prstGeom>
          <a:solidFill>
            <a:srgbClr val="1D2B42"/>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0216" y="9002010"/>
            <a:ext cx="108841" cy="21740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01634" y="9002010"/>
            <a:ext cx="108841" cy="217405"/>
          </a:xfrm>
          <a:prstGeom prst="rect">
            <a:avLst/>
          </a:prstGeom>
        </p:spPr>
      </p:pic>
      <p:sp>
        <p:nvSpPr>
          <p:cNvPr name="TextBox 5" id="5"/>
          <p:cNvSpPr txBox="true"/>
          <p:nvPr/>
        </p:nvSpPr>
        <p:spPr>
          <a:xfrm rot="0">
            <a:off x="13221241" y="8938310"/>
            <a:ext cx="3413494" cy="306705"/>
          </a:xfrm>
          <a:prstGeom prst="rect">
            <a:avLst/>
          </a:prstGeom>
        </p:spPr>
        <p:txBody>
          <a:bodyPr anchor="t" rtlCol="false" tIns="0" lIns="0" bIns="0" rIns="0">
            <a:spAutoFit/>
          </a:bodyPr>
          <a:lstStyle/>
          <a:p>
            <a:pPr algn="r">
              <a:lnSpc>
                <a:spcPts val="2520"/>
              </a:lnSpc>
            </a:pPr>
            <a:r>
              <a:rPr lang="en-US" sz="1800" spc="36">
                <a:solidFill>
                  <a:srgbClr val="1D2B42"/>
                </a:solidFill>
                <a:latin typeface="HK Grotesk Light"/>
              </a:rPr>
              <a:t>Next</a:t>
            </a:r>
          </a:p>
        </p:txBody>
      </p:sp>
      <p:sp>
        <p:nvSpPr>
          <p:cNvPr name="TextBox 6" id="6"/>
          <p:cNvSpPr txBox="true"/>
          <p:nvPr/>
        </p:nvSpPr>
        <p:spPr>
          <a:xfrm rot="0">
            <a:off x="6581421" y="8935482"/>
            <a:ext cx="5125158" cy="312360"/>
          </a:xfrm>
          <a:prstGeom prst="rect">
            <a:avLst/>
          </a:prstGeom>
        </p:spPr>
        <p:txBody>
          <a:bodyPr anchor="t" rtlCol="false" tIns="0" lIns="0" bIns="0" rIns="0">
            <a:spAutoFit/>
          </a:bodyPr>
          <a:lstStyle/>
          <a:p>
            <a:pPr algn="ctr">
              <a:lnSpc>
                <a:spcPts val="2520"/>
              </a:lnSpc>
            </a:pPr>
            <a:r>
              <a:rPr lang="en-US" sz="1800" spc="36">
                <a:solidFill>
                  <a:srgbClr val="1D2B42"/>
                </a:solidFill>
                <a:latin typeface="HK Grotesk Light"/>
              </a:rPr>
              <a:t>24/26</a:t>
            </a:r>
          </a:p>
        </p:txBody>
      </p:sp>
      <p:sp>
        <p:nvSpPr>
          <p:cNvPr name="TextBox 7" id="7"/>
          <p:cNvSpPr txBox="true"/>
          <p:nvPr/>
        </p:nvSpPr>
        <p:spPr>
          <a:xfrm rot="0">
            <a:off x="1604485" y="8938310"/>
            <a:ext cx="3853531" cy="306705"/>
          </a:xfrm>
          <a:prstGeom prst="rect">
            <a:avLst/>
          </a:prstGeom>
        </p:spPr>
        <p:txBody>
          <a:bodyPr anchor="t" rtlCol="false" tIns="0" lIns="0" bIns="0" rIns="0">
            <a:spAutoFit/>
          </a:bodyPr>
          <a:lstStyle/>
          <a:p>
            <a:pPr algn="just">
              <a:lnSpc>
                <a:spcPts val="2520"/>
              </a:lnSpc>
            </a:pPr>
            <a:r>
              <a:rPr lang="en-US" sz="1800" spc="36">
                <a:solidFill>
                  <a:srgbClr val="1D2B42"/>
                </a:solidFill>
                <a:latin typeface="HK Grotesk Light"/>
              </a:rPr>
              <a:t>Back</a:t>
            </a:r>
          </a:p>
        </p:txBody>
      </p:sp>
      <p:sp>
        <p:nvSpPr>
          <p:cNvPr name="AutoShape 8" id="8"/>
          <p:cNvSpPr/>
          <p:nvPr/>
        </p:nvSpPr>
        <p:spPr>
          <a:xfrm rot="0">
            <a:off x="1063890" y="6173538"/>
            <a:ext cx="4934722" cy="9657"/>
          </a:xfrm>
          <a:prstGeom prst="rect">
            <a:avLst/>
          </a:prstGeom>
          <a:solidFill>
            <a:srgbClr val="1D2B42"/>
          </a:solidFill>
        </p:spPr>
      </p:sp>
      <p:sp>
        <p:nvSpPr>
          <p:cNvPr name="TextBox 9" id="9"/>
          <p:cNvSpPr txBox="true"/>
          <p:nvPr/>
        </p:nvSpPr>
        <p:spPr>
          <a:xfrm rot="0">
            <a:off x="1063890" y="6346042"/>
            <a:ext cx="4934722" cy="2233851"/>
          </a:xfrm>
          <a:prstGeom prst="rect">
            <a:avLst/>
          </a:prstGeom>
        </p:spPr>
        <p:txBody>
          <a:bodyPr anchor="t" rtlCol="false" tIns="0" lIns="0" bIns="0" rIns="0">
            <a:spAutoFit/>
          </a:bodyPr>
          <a:lstStyle/>
          <a:p>
            <a:pPr algn="just">
              <a:lnSpc>
                <a:spcPts val="2940"/>
              </a:lnSpc>
            </a:pPr>
            <a:r>
              <a:rPr lang="en-US" sz="2100">
                <a:solidFill>
                  <a:srgbClr val="1D2B42"/>
                </a:solidFill>
                <a:latin typeface="HK Grotesk Light"/>
              </a:rPr>
              <a:t>YouTube Quota Expired: YouTube only allows up to 10,000 requests per day per user for free. In order to extend this Quota, the developer is required to pay extra charges.</a:t>
            </a:r>
          </a:p>
          <a:p>
            <a:pPr algn="just">
              <a:lnSpc>
                <a:spcPts val="2940"/>
              </a:lnSpc>
            </a:pPr>
          </a:p>
        </p:txBody>
      </p:sp>
      <p:sp>
        <p:nvSpPr>
          <p:cNvPr name="TextBox 10" id="10"/>
          <p:cNvSpPr txBox="true"/>
          <p:nvPr/>
        </p:nvSpPr>
        <p:spPr>
          <a:xfrm rot="0">
            <a:off x="1063890" y="5568964"/>
            <a:ext cx="4934722" cy="436066"/>
          </a:xfrm>
          <a:prstGeom prst="rect">
            <a:avLst/>
          </a:prstGeom>
        </p:spPr>
        <p:txBody>
          <a:bodyPr anchor="t" rtlCol="false" tIns="0" lIns="0" bIns="0" rIns="0">
            <a:spAutoFit/>
          </a:bodyPr>
          <a:lstStyle/>
          <a:p>
            <a:pPr algn="l">
              <a:lnSpc>
                <a:spcPts val="3360"/>
              </a:lnSpc>
            </a:pPr>
            <a:r>
              <a:rPr lang="en-US" sz="2799">
                <a:solidFill>
                  <a:srgbClr val="1D2B42"/>
                </a:solidFill>
                <a:latin typeface="Inter Bold"/>
              </a:rPr>
              <a:t>Error Status 403: Forbidden</a:t>
            </a:r>
          </a:p>
        </p:txBody>
      </p:sp>
      <p:sp>
        <p:nvSpPr>
          <p:cNvPr name="TextBox 11" id="11"/>
          <p:cNvSpPr txBox="true"/>
          <p:nvPr/>
        </p:nvSpPr>
        <p:spPr>
          <a:xfrm rot="0">
            <a:off x="11156178" y="6346042"/>
            <a:ext cx="6103122" cy="1860590"/>
          </a:xfrm>
          <a:prstGeom prst="rect">
            <a:avLst/>
          </a:prstGeom>
        </p:spPr>
        <p:txBody>
          <a:bodyPr anchor="t" rtlCol="false" tIns="0" lIns="0" bIns="0" rIns="0">
            <a:spAutoFit/>
          </a:bodyPr>
          <a:lstStyle/>
          <a:p>
            <a:pPr algn="just">
              <a:lnSpc>
                <a:spcPts val="2940"/>
              </a:lnSpc>
            </a:pPr>
            <a:r>
              <a:rPr lang="en-US" sz="2100">
                <a:solidFill>
                  <a:srgbClr val="1D2B42"/>
                </a:solidFill>
                <a:latin typeface="HK Grotesk Light"/>
              </a:rPr>
              <a:t>Multiple Playlists cannot be ported to YouTube at the same time due to the fact that no particular request can be tied to the list of songs, and hence a mismatch occurs. </a:t>
            </a:r>
          </a:p>
          <a:p>
            <a:pPr algn="just">
              <a:lnSpc>
                <a:spcPts val="2940"/>
              </a:lnSpc>
            </a:pPr>
          </a:p>
        </p:txBody>
      </p:sp>
      <p:sp>
        <p:nvSpPr>
          <p:cNvPr name="TextBox 12" id="12"/>
          <p:cNvSpPr txBox="true"/>
          <p:nvPr/>
        </p:nvSpPr>
        <p:spPr>
          <a:xfrm rot="0">
            <a:off x="11156178" y="5568964"/>
            <a:ext cx="6103122" cy="436066"/>
          </a:xfrm>
          <a:prstGeom prst="rect">
            <a:avLst/>
          </a:prstGeom>
        </p:spPr>
        <p:txBody>
          <a:bodyPr anchor="t" rtlCol="false" tIns="0" lIns="0" bIns="0" rIns="0">
            <a:spAutoFit/>
          </a:bodyPr>
          <a:lstStyle/>
          <a:p>
            <a:pPr algn="l">
              <a:lnSpc>
                <a:spcPts val="3360"/>
              </a:lnSpc>
            </a:pPr>
            <a:r>
              <a:rPr lang="en-US" sz="2799">
                <a:solidFill>
                  <a:srgbClr val="1D2B42"/>
                </a:solidFill>
                <a:latin typeface="Inter Bold"/>
              </a:rPr>
              <a:t>Porting Multiple Playlists Together</a:t>
            </a:r>
          </a:p>
        </p:txBody>
      </p:sp>
      <p:sp>
        <p:nvSpPr>
          <p:cNvPr name="AutoShape 13" id="13"/>
          <p:cNvSpPr/>
          <p:nvPr/>
        </p:nvSpPr>
        <p:spPr>
          <a:xfrm rot="0">
            <a:off x="11156178" y="6168775"/>
            <a:ext cx="6103122" cy="9525"/>
          </a:xfrm>
          <a:prstGeom prst="rect">
            <a:avLst/>
          </a:prstGeom>
          <a:solidFill>
            <a:srgbClr val="1D2B42"/>
          </a:solidFill>
        </p:spPr>
      </p:sp>
      <p:sp>
        <p:nvSpPr>
          <p:cNvPr name="TextBox 14" id="14"/>
          <p:cNvSpPr txBox="true"/>
          <p:nvPr/>
        </p:nvSpPr>
        <p:spPr>
          <a:xfrm rot="0">
            <a:off x="6724027" y="6346042"/>
            <a:ext cx="3768004" cy="1114068"/>
          </a:xfrm>
          <a:prstGeom prst="rect">
            <a:avLst/>
          </a:prstGeom>
        </p:spPr>
        <p:txBody>
          <a:bodyPr anchor="t" rtlCol="false" tIns="0" lIns="0" bIns="0" rIns="0">
            <a:spAutoFit/>
          </a:bodyPr>
          <a:lstStyle/>
          <a:p>
            <a:pPr algn="just">
              <a:lnSpc>
                <a:spcPts val="2940"/>
              </a:lnSpc>
            </a:pPr>
            <a:r>
              <a:rPr lang="en-US" sz="2100">
                <a:solidFill>
                  <a:srgbClr val="1D2B42"/>
                </a:solidFill>
                <a:latin typeface="HK Grotesk Light"/>
              </a:rPr>
              <a:t>Music streaming is limited to 30s per song as per Spotify’s API.</a:t>
            </a:r>
          </a:p>
          <a:p>
            <a:pPr algn="just">
              <a:lnSpc>
                <a:spcPts val="2940"/>
              </a:lnSpc>
            </a:pPr>
          </a:p>
        </p:txBody>
      </p:sp>
      <p:sp>
        <p:nvSpPr>
          <p:cNvPr name="TextBox 15" id="15"/>
          <p:cNvSpPr txBox="true"/>
          <p:nvPr/>
        </p:nvSpPr>
        <p:spPr>
          <a:xfrm rot="0">
            <a:off x="6724027" y="5568964"/>
            <a:ext cx="3768004" cy="436066"/>
          </a:xfrm>
          <a:prstGeom prst="rect">
            <a:avLst/>
          </a:prstGeom>
        </p:spPr>
        <p:txBody>
          <a:bodyPr anchor="t" rtlCol="false" tIns="0" lIns="0" bIns="0" rIns="0">
            <a:spAutoFit/>
          </a:bodyPr>
          <a:lstStyle/>
          <a:p>
            <a:pPr algn="l">
              <a:lnSpc>
                <a:spcPts val="3360"/>
              </a:lnSpc>
            </a:pPr>
            <a:r>
              <a:rPr lang="en-US" sz="2799">
                <a:solidFill>
                  <a:srgbClr val="1D2B42"/>
                </a:solidFill>
                <a:latin typeface="Inter Bold"/>
              </a:rPr>
              <a:t> Stream Duration</a:t>
            </a:r>
          </a:p>
        </p:txBody>
      </p:sp>
      <p:sp>
        <p:nvSpPr>
          <p:cNvPr name="AutoShape 16" id="16"/>
          <p:cNvSpPr/>
          <p:nvPr/>
        </p:nvSpPr>
        <p:spPr>
          <a:xfrm rot="0">
            <a:off x="6724027" y="6168775"/>
            <a:ext cx="3767761" cy="9525"/>
          </a:xfrm>
          <a:prstGeom prst="rect">
            <a:avLst/>
          </a:prstGeom>
          <a:solidFill>
            <a:srgbClr val="1D2B42"/>
          </a:solidFill>
        </p:spPr>
      </p:sp>
      <p:grpSp>
        <p:nvGrpSpPr>
          <p:cNvPr name="Group 17" id="17"/>
          <p:cNvGrpSpPr/>
          <p:nvPr/>
        </p:nvGrpSpPr>
        <p:grpSpPr>
          <a:xfrm rot="-5400000">
            <a:off x="7371557" y="-4591276"/>
            <a:ext cx="3544886" cy="15924666"/>
            <a:chOff x="0" y="0"/>
            <a:chExt cx="3290570" cy="3295650"/>
          </a:xfrm>
        </p:grpSpPr>
        <p:sp>
          <p:nvSpPr>
            <p:cNvPr name="Freeform 18" id="18"/>
            <p:cNvSpPr/>
            <p:nvPr/>
          </p:nvSpPr>
          <p:spPr>
            <a:xfrm>
              <a:off x="0" y="0"/>
              <a:ext cx="4733187" cy="18673625"/>
            </a:xfrm>
            <a:custGeom>
              <a:avLst/>
              <a:gdLst/>
              <a:ahLst/>
              <a:cxnLst/>
              <a:rect r="r" b="b" t="t" l="l"/>
              <a:pathLst>
                <a:path h="18673625" w="4733187">
                  <a:moveTo>
                    <a:pt x="4733187" y="65550"/>
                  </a:moveTo>
                  <a:lnTo>
                    <a:pt x="0" y="65550"/>
                  </a:lnTo>
                  <a:lnTo>
                    <a:pt x="0" y="0"/>
                  </a:lnTo>
                  <a:lnTo>
                    <a:pt x="4733187" y="0"/>
                  </a:lnTo>
                  <a:lnTo>
                    <a:pt x="4733187" y="65550"/>
                  </a:lnTo>
                  <a:close/>
                  <a:moveTo>
                    <a:pt x="4733187" y="2654785"/>
                  </a:moveTo>
                  <a:lnTo>
                    <a:pt x="0" y="2654785"/>
                  </a:lnTo>
                  <a:lnTo>
                    <a:pt x="0" y="2720335"/>
                  </a:lnTo>
                  <a:lnTo>
                    <a:pt x="4733187" y="2720335"/>
                  </a:lnTo>
                  <a:lnTo>
                    <a:pt x="4733187" y="2654785"/>
                  </a:lnTo>
                  <a:close/>
                  <a:moveTo>
                    <a:pt x="4733187" y="5317763"/>
                  </a:moveTo>
                  <a:lnTo>
                    <a:pt x="0" y="5317763"/>
                  </a:lnTo>
                  <a:lnTo>
                    <a:pt x="0" y="5383313"/>
                  </a:lnTo>
                  <a:lnTo>
                    <a:pt x="4733187" y="5383313"/>
                  </a:lnTo>
                  <a:lnTo>
                    <a:pt x="4733187" y="5317763"/>
                  </a:lnTo>
                  <a:close/>
                  <a:moveTo>
                    <a:pt x="4733187" y="7972547"/>
                  </a:moveTo>
                  <a:lnTo>
                    <a:pt x="0" y="7972547"/>
                  </a:lnTo>
                  <a:lnTo>
                    <a:pt x="0" y="8038098"/>
                  </a:lnTo>
                  <a:lnTo>
                    <a:pt x="4733187" y="8038098"/>
                  </a:lnTo>
                  <a:lnTo>
                    <a:pt x="4733187" y="7972547"/>
                  </a:lnTo>
                  <a:close/>
                  <a:moveTo>
                    <a:pt x="4733187" y="10627332"/>
                  </a:moveTo>
                  <a:lnTo>
                    <a:pt x="0" y="10627332"/>
                  </a:lnTo>
                  <a:lnTo>
                    <a:pt x="0" y="10692882"/>
                  </a:lnTo>
                  <a:lnTo>
                    <a:pt x="4733187" y="10692882"/>
                  </a:lnTo>
                  <a:lnTo>
                    <a:pt x="4733187" y="10627332"/>
                  </a:lnTo>
                  <a:close/>
                  <a:moveTo>
                    <a:pt x="4733187" y="13290310"/>
                  </a:moveTo>
                  <a:lnTo>
                    <a:pt x="0" y="13290310"/>
                  </a:lnTo>
                  <a:lnTo>
                    <a:pt x="0" y="13355861"/>
                  </a:lnTo>
                  <a:lnTo>
                    <a:pt x="4733187" y="13355861"/>
                  </a:lnTo>
                  <a:lnTo>
                    <a:pt x="4733187" y="13290310"/>
                  </a:lnTo>
                  <a:close/>
                  <a:moveTo>
                    <a:pt x="4733187" y="15945095"/>
                  </a:moveTo>
                  <a:lnTo>
                    <a:pt x="0" y="15945095"/>
                  </a:lnTo>
                  <a:lnTo>
                    <a:pt x="0" y="16010646"/>
                  </a:lnTo>
                  <a:lnTo>
                    <a:pt x="4733187" y="16010646"/>
                  </a:lnTo>
                  <a:lnTo>
                    <a:pt x="4733187" y="15945095"/>
                  </a:lnTo>
                  <a:close/>
                  <a:moveTo>
                    <a:pt x="4733187" y="18608073"/>
                  </a:moveTo>
                  <a:lnTo>
                    <a:pt x="0" y="18608073"/>
                  </a:lnTo>
                  <a:lnTo>
                    <a:pt x="0" y="18673625"/>
                  </a:lnTo>
                  <a:lnTo>
                    <a:pt x="4733187" y="18673625"/>
                  </a:lnTo>
                  <a:lnTo>
                    <a:pt x="4733187" y="18608073"/>
                  </a:lnTo>
                  <a:close/>
                </a:path>
              </a:pathLst>
            </a:custGeom>
            <a:solidFill>
              <a:srgbClr val="1D2B42">
                <a:alpha val="9804"/>
              </a:srgbClr>
            </a:solidFill>
          </p:spPr>
        </p:sp>
      </p:grpSp>
      <p:grpSp>
        <p:nvGrpSpPr>
          <p:cNvPr name="Group 19" id="19"/>
          <p:cNvGrpSpPr/>
          <p:nvPr/>
        </p:nvGrpSpPr>
        <p:grpSpPr>
          <a:xfrm rot="0">
            <a:off x="1792302" y="1799052"/>
            <a:ext cx="15466998" cy="3160713"/>
            <a:chOff x="0" y="0"/>
            <a:chExt cx="3290570" cy="3295650"/>
          </a:xfrm>
        </p:grpSpPr>
        <p:sp>
          <p:nvSpPr>
            <p:cNvPr name="Freeform 20" id="20"/>
            <p:cNvSpPr/>
            <p:nvPr/>
          </p:nvSpPr>
          <p:spPr>
            <a:xfrm>
              <a:off x="0" y="0"/>
              <a:ext cx="21671345" cy="3889304"/>
            </a:xfrm>
            <a:custGeom>
              <a:avLst/>
              <a:gdLst/>
              <a:ahLst/>
              <a:cxnLst/>
              <a:rect r="r" b="b" t="t" l="l"/>
              <a:pathLst>
                <a:path h="3889304" w="21671345">
                  <a:moveTo>
                    <a:pt x="21671345" y="13653"/>
                  </a:moveTo>
                  <a:lnTo>
                    <a:pt x="0" y="13653"/>
                  </a:lnTo>
                  <a:lnTo>
                    <a:pt x="0" y="0"/>
                  </a:lnTo>
                  <a:lnTo>
                    <a:pt x="21671345" y="0"/>
                  </a:lnTo>
                  <a:lnTo>
                    <a:pt x="21671345" y="13653"/>
                  </a:lnTo>
                  <a:close/>
                  <a:moveTo>
                    <a:pt x="21671345" y="552933"/>
                  </a:moveTo>
                  <a:lnTo>
                    <a:pt x="0" y="552933"/>
                  </a:lnTo>
                  <a:lnTo>
                    <a:pt x="0" y="566586"/>
                  </a:lnTo>
                  <a:lnTo>
                    <a:pt x="21671345" y="566586"/>
                  </a:lnTo>
                  <a:lnTo>
                    <a:pt x="21671345" y="552933"/>
                  </a:lnTo>
                  <a:close/>
                  <a:moveTo>
                    <a:pt x="21671345" y="1107573"/>
                  </a:moveTo>
                  <a:lnTo>
                    <a:pt x="0" y="1107573"/>
                  </a:lnTo>
                  <a:lnTo>
                    <a:pt x="0" y="1121225"/>
                  </a:lnTo>
                  <a:lnTo>
                    <a:pt x="21671345" y="1121225"/>
                  </a:lnTo>
                  <a:lnTo>
                    <a:pt x="21671345" y="1107573"/>
                  </a:lnTo>
                  <a:close/>
                  <a:moveTo>
                    <a:pt x="21671345" y="1660506"/>
                  </a:moveTo>
                  <a:lnTo>
                    <a:pt x="0" y="1660506"/>
                  </a:lnTo>
                  <a:lnTo>
                    <a:pt x="0" y="1674158"/>
                  </a:lnTo>
                  <a:lnTo>
                    <a:pt x="21671345" y="1674158"/>
                  </a:lnTo>
                  <a:lnTo>
                    <a:pt x="21671345" y="1660506"/>
                  </a:lnTo>
                  <a:close/>
                  <a:moveTo>
                    <a:pt x="21671345" y="2213439"/>
                  </a:moveTo>
                  <a:lnTo>
                    <a:pt x="0" y="2213439"/>
                  </a:lnTo>
                  <a:lnTo>
                    <a:pt x="0" y="2227091"/>
                  </a:lnTo>
                  <a:lnTo>
                    <a:pt x="21671345" y="2227091"/>
                  </a:lnTo>
                  <a:lnTo>
                    <a:pt x="21671345" y="2213439"/>
                  </a:lnTo>
                  <a:close/>
                  <a:moveTo>
                    <a:pt x="21671345" y="2768078"/>
                  </a:moveTo>
                  <a:lnTo>
                    <a:pt x="0" y="2768078"/>
                  </a:lnTo>
                  <a:lnTo>
                    <a:pt x="0" y="2781731"/>
                  </a:lnTo>
                  <a:lnTo>
                    <a:pt x="21671345" y="2781731"/>
                  </a:lnTo>
                  <a:lnTo>
                    <a:pt x="21671345" y="2768078"/>
                  </a:lnTo>
                  <a:close/>
                  <a:moveTo>
                    <a:pt x="21671345" y="3321012"/>
                  </a:moveTo>
                  <a:lnTo>
                    <a:pt x="0" y="3321012"/>
                  </a:lnTo>
                  <a:lnTo>
                    <a:pt x="0" y="3334664"/>
                  </a:lnTo>
                  <a:lnTo>
                    <a:pt x="21671345" y="3334664"/>
                  </a:lnTo>
                  <a:lnTo>
                    <a:pt x="21671345" y="3321012"/>
                  </a:lnTo>
                  <a:close/>
                  <a:moveTo>
                    <a:pt x="21671345" y="3875651"/>
                  </a:moveTo>
                  <a:lnTo>
                    <a:pt x="0" y="3875651"/>
                  </a:lnTo>
                  <a:lnTo>
                    <a:pt x="0" y="3889304"/>
                  </a:lnTo>
                  <a:lnTo>
                    <a:pt x="21671345" y="3889304"/>
                  </a:lnTo>
                  <a:lnTo>
                    <a:pt x="21671345" y="3875651"/>
                  </a:lnTo>
                  <a:close/>
                </a:path>
              </a:pathLst>
            </a:custGeom>
            <a:solidFill>
              <a:srgbClr val="1D2B42">
                <a:alpha val="9804"/>
              </a:srgbClr>
            </a:solidFill>
          </p:spPr>
        </p:sp>
      </p:grpSp>
      <p:sp>
        <p:nvSpPr>
          <p:cNvPr name="TextBox 21" id="21"/>
          <p:cNvSpPr txBox="true"/>
          <p:nvPr/>
        </p:nvSpPr>
        <p:spPr>
          <a:xfrm rot="0">
            <a:off x="1735809" y="2119942"/>
            <a:ext cx="14816381" cy="1847340"/>
          </a:xfrm>
          <a:prstGeom prst="rect">
            <a:avLst/>
          </a:prstGeom>
        </p:spPr>
        <p:txBody>
          <a:bodyPr anchor="t" rtlCol="false" tIns="0" lIns="0" bIns="0" rIns="0">
            <a:spAutoFit/>
          </a:bodyPr>
          <a:lstStyle/>
          <a:p>
            <a:pPr algn="ctr">
              <a:lnSpc>
                <a:spcPts val="15047"/>
              </a:lnSpc>
            </a:pPr>
            <a:r>
              <a:rPr lang="en-US" sz="10748" spc="-214">
                <a:solidFill>
                  <a:srgbClr val="1D2B42"/>
                </a:solidFill>
                <a:latin typeface="Inter Bold"/>
              </a:rPr>
              <a:t>Limitations</a:t>
            </a:r>
          </a:p>
        </p:txBody>
      </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026220" y="1028700"/>
            <a:ext cx="233080" cy="155104"/>
          </a:xfrm>
          <a:prstGeom prst="rect">
            <a:avLst/>
          </a:prstGeom>
        </p:spPr>
      </p:pic>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28700" y="634572"/>
            <a:ext cx="763602" cy="763602"/>
          </a:xfrm>
          <a:prstGeom prst="rect">
            <a:avLst/>
          </a:prstGeom>
        </p:spPr>
      </p:pic>
      <p:sp>
        <p:nvSpPr>
          <p:cNvPr name="TextBox 24" id="24"/>
          <p:cNvSpPr txBox="true"/>
          <p:nvPr/>
        </p:nvSpPr>
        <p:spPr>
          <a:xfrm rot="0">
            <a:off x="904065" y="1350550"/>
            <a:ext cx="1250043" cy="448502"/>
          </a:xfrm>
          <a:prstGeom prst="rect">
            <a:avLst/>
          </a:prstGeom>
        </p:spPr>
        <p:txBody>
          <a:bodyPr anchor="t" rtlCol="false" tIns="0" lIns="0" bIns="0" rIns="0">
            <a:spAutoFit/>
          </a:bodyPr>
          <a:lstStyle/>
          <a:p>
            <a:pPr>
              <a:lnSpc>
                <a:spcPts val="3683"/>
              </a:lnSpc>
            </a:pPr>
            <a:r>
              <a:rPr lang="en-US" sz="2630" spc="-52">
                <a:solidFill>
                  <a:srgbClr val="1D2B42"/>
                </a:solidFill>
                <a:latin typeface="Lexend Deca Bold"/>
              </a:rPr>
              <a:t>Apollo</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D2B42"/>
        </a:solidFill>
      </p:bgPr>
    </p:bg>
    <p:spTree>
      <p:nvGrpSpPr>
        <p:cNvPr id="1" name=""/>
        <p:cNvGrpSpPr/>
        <p:nvPr/>
      </p:nvGrpSpPr>
      <p:grpSpPr>
        <a:xfrm>
          <a:off x="0" y="0"/>
          <a:ext cx="0" cy="0"/>
          <a:chOff x="0" y="0"/>
          <a:chExt cx="0" cy="0"/>
        </a:xfrm>
      </p:grpSpPr>
      <p:sp>
        <p:nvSpPr>
          <p:cNvPr name="TextBox 2" id="2"/>
          <p:cNvSpPr txBox="true"/>
          <p:nvPr/>
        </p:nvSpPr>
        <p:spPr>
          <a:xfrm rot="0">
            <a:off x="2631404" y="4351306"/>
            <a:ext cx="13388743" cy="1329668"/>
          </a:xfrm>
          <a:prstGeom prst="rect">
            <a:avLst/>
          </a:prstGeom>
        </p:spPr>
        <p:txBody>
          <a:bodyPr anchor="t" rtlCol="false" tIns="0" lIns="0" bIns="0" rIns="0">
            <a:spAutoFit/>
          </a:bodyPr>
          <a:lstStyle/>
          <a:p>
            <a:pPr algn="ctr">
              <a:lnSpc>
                <a:spcPts val="10080"/>
              </a:lnSpc>
            </a:pPr>
            <a:r>
              <a:rPr lang="en-US" sz="9600" spc="-480">
                <a:solidFill>
                  <a:srgbClr val="D5D8DB"/>
                </a:solidFill>
                <a:latin typeface="Inter Bold"/>
              </a:rPr>
              <a:t>Questions?</a:t>
            </a:r>
          </a:p>
        </p:txBody>
      </p:sp>
      <p:sp>
        <p:nvSpPr>
          <p:cNvPr name="AutoShape 3" id="3"/>
          <p:cNvSpPr/>
          <p:nvPr/>
        </p:nvSpPr>
        <p:spPr>
          <a:xfrm rot="0">
            <a:off x="1028700" y="8579893"/>
            <a:ext cx="16230600" cy="9525"/>
          </a:xfrm>
          <a:prstGeom prst="rect">
            <a:avLst/>
          </a:prstGeom>
          <a:solidFill>
            <a:srgbClr val="D5D8DB"/>
          </a:solidFill>
        </p:spPr>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0216" y="9002010"/>
            <a:ext cx="108841" cy="217405"/>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01634" y="9002010"/>
            <a:ext cx="108841" cy="217405"/>
          </a:xfrm>
          <a:prstGeom prst="rect">
            <a:avLst/>
          </a:prstGeom>
        </p:spPr>
      </p:pic>
      <p:sp>
        <p:nvSpPr>
          <p:cNvPr name="TextBox 6" id="6"/>
          <p:cNvSpPr txBox="true"/>
          <p:nvPr/>
        </p:nvSpPr>
        <p:spPr>
          <a:xfrm rot="0">
            <a:off x="13221241" y="8938310"/>
            <a:ext cx="3413494" cy="306705"/>
          </a:xfrm>
          <a:prstGeom prst="rect">
            <a:avLst/>
          </a:prstGeom>
        </p:spPr>
        <p:txBody>
          <a:bodyPr anchor="t" rtlCol="false" tIns="0" lIns="0" bIns="0" rIns="0">
            <a:spAutoFit/>
          </a:bodyPr>
          <a:lstStyle/>
          <a:p>
            <a:pPr algn="r">
              <a:lnSpc>
                <a:spcPts val="2520"/>
              </a:lnSpc>
            </a:pPr>
            <a:r>
              <a:rPr lang="en-US" sz="1800" spc="36">
                <a:solidFill>
                  <a:srgbClr val="D5D8DB"/>
                </a:solidFill>
                <a:latin typeface="HK Grotesk Light"/>
              </a:rPr>
              <a:t>Next</a:t>
            </a:r>
          </a:p>
        </p:txBody>
      </p:sp>
      <p:sp>
        <p:nvSpPr>
          <p:cNvPr name="TextBox 7" id="7"/>
          <p:cNvSpPr txBox="true"/>
          <p:nvPr/>
        </p:nvSpPr>
        <p:spPr>
          <a:xfrm rot="0">
            <a:off x="6581421" y="8935496"/>
            <a:ext cx="5125158" cy="312333"/>
          </a:xfrm>
          <a:prstGeom prst="rect">
            <a:avLst/>
          </a:prstGeom>
        </p:spPr>
        <p:txBody>
          <a:bodyPr anchor="t" rtlCol="false" tIns="0" lIns="0" bIns="0" rIns="0">
            <a:spAutoFit/>
          </a:bodyPr>
          <a:lstStyle/>
          <a:p>
            <a:pPr algn="ctr">
              <a:lnSpc>
                <a:spcPts val="2520"/>
              </a:lnSpc>
            </a:pPr>
            <a:r>
              <a:rPr lang="en-US" sz="1800" spc="36">
                <a:solidFill>
                  <a:srgbClr val="D5D8DB"/>
                </a:solidFill>
                <a:latin typeface="HK Grotesk Light"/>
              </a:rPr>
              <a:t>25/26</a:t>
            </a:r>
          </a:p>
        </p:txBody>
      </p:sp>
      <p:sp>
        <p:nvSpPr>
          <p:cNvPr name="TextBox 8" id="8"/>
          <p:cNvSpPr txBox="true"/>
          <p:nvPr/>
        </p:nvSpPr>
        <p:spPr>
          <a:xfrm rot="0">
            <a:off x="1604485" y="8938310"/>
            <a:ext cx="3853531" cy="306705"/>
          </a:xfrm>
          <a:prstGeom prst="rect">
            <a:avLst/>
          </a:prstGeom>
        </p:spPr>
        <p:txBody>
          <a:bodyPr anchor="t" rtlCol="false" tIns="0" lIns="0" bIns="0" rIns="0">
            <a:spAutoFit/>
          </a:bodyPr>
          <a:lstStyle/>
          <a:p>
            <a:pPr algn="just">
              <a:lnSpc>
                <a:spcPts val="2520"/>
              </a:lnSpc>
            </a:pPr>
            <a:r>
              <a:rPr lang="en-US" sz="1800" spc="36">
                <a:solidFill>
                  <a:srgbClr val="D5D8DB"/>
                </a:solidFill>
                <a:latin typeface="HK Grotesk Light"/>
              </a:rPr>
              <a:t>Back</a:t>
            </a:r>
          </a:p>
        </p:txBody>
      </p:sp>
      <p:sp>
        <p:nvSpPr>
          <p:cNvPr name="AutoShape 9" id="9"/>
          <p:cNvSpPr/>
          <p:nvPr/>
        </p:nvSpPr>
        <p:spPr>
          <a:xfrm rot="0">
            <a:off x="1028700" y="1958989"/>
            <a:ext cx="16230600" cy="9525"/>
          </a:xfrm>
          <a:prstGeom prst="rect">
            <a:avLst/>
          </a:prstGeom>
          <a:solidFill>
            <a:srgbClr val="D5D8DB"/>
          </a:solidFill>
        </p:spPr>
      </p:sp>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634572"/>
            <a:ext cx="763602" cy="763602"/>
          </a:xfrm>
          <a:prstGeom prst="rect">
            <a:avLst/>
          </a:prstGeom>
        </p:spPr>
      </p:pic>
      <p:sp>
        <p:nvSpPr>
          <p:cNvPr name="TextBox 11" id="11"/>
          <p:cNvSpPr txBox="true"/>
          <p:nvPr/>
        </p:nvSpPr>
        <p:spPr>
          <a:xfrm rot="0">
            <a:off x="904065" y="1350561"/>
            <a:ext cx="1250043" cy="448481"/>
          </a:xfrm>
          <a:prstGeom prst="rect">
            <a:avLst/>
          </a:prstGeom>
        </p:spPr>
        <p:txBody>
          <a:bodyPr anchor="t" rtlCol="false" tIns="0" lIns="0" bIns="0" rIns="0">
            <a:spAutoFit/>
          </a:bodyPr>
          <a:lstStyle/>
          <a:p>
            <a:pPr>
              <a:lnSpc>
                <a:spcPts val="3683"/>
              </a:lnSpc>
            </a:pPr>
            <a:r>
              <a:rPr lang="en-US" sz="2630" spc="-52">
                <a:solidFill>
                  <a:srgbClr val="D5D8DB"/>
                </a:solidFill>
                <a:latin typeface="Lexend Deca Bold"/>
              </a:rPr>
              <a:t>Apollo</a:t>
            </a:r>
          </a:p>
        </p:txBody>
      </p:sp>
      <p:pic>
        <p:nvPicPr>
          <p:cNvPr name="Picture 12" id="12"/>
          <p:cNvPicPr>
            <a:picLocks noChangeAspect="true"/>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3434647">
            <a:off x="-7289745" y="5969489"/>
            <a:ext cx="14198388" cy="6970118"/>
          </a:xfrm>
          <a:prstGeom prst="rect">
            <a:avLst/>
          </a:prstGeom>
        </p:spPr>
      </p:pic>
      <p:pic>
        <p:nvPicPr>
          <p:cNvPr name="Picture 13" id="13"/>
          <p:cNvPicPr>
            <a:picLocks noChangeAspect="true"/>
          </p:cNvPicPr>
          <p:nvPr/>
        </p:nvPicPr>
        <p:blipFill>
          <a:blip r:embed="rId8">
            <a:alphaModFix amt="5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8459574">
            <a:off x="11926497" y="-4238431"/>
            <a:ext cx="9871646" cy="9746007"/>
          </a:xfrm>
          <a:prstGeom prst="rect">
            <a:avLst/>
          </a:prstGeom>
        </p:spPr>
      </p:pic>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a:off x="0" y="0"/>
            <a:ext cx="18288000" cy="10287000"/>
          </a:xfrm>
          <a:prstGeom prst="rect">
            <a:avLst/>
          </a:prstGeom>
        </p:spPr>
      </p:pic>
      <p:sp>
        <p:nvSpPr>
          <p:cNvPr name="AutoShape 3" id="3"/>
          <p:cNvSpPr/>
          <p:nvPr/>
        </p:nvSpPr>
        <p:spPr>
          <a:xfrm rot="0">
            <a:off x="1028700" y="8579893"/>
            <a:ext cx="16230600" cy="9525"/>
          </a:xfrm>
          <a:prstGeom prst="rect">
            <a:avLst/>
          </a:prstGeom>
          <a:solidFill>
            <a:srgbClr val="D5D8DB"/>
          </a:solidFill>
        </p:spPr>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101634" y="9002010"/>
            <a:ext cx="108841" cy="217405"/>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026220" y="1028700"/>
            <a:ext cx="233080" cy="155104"/>
          </a:xfrm>
          <a:prstGeom prst="rect">
            <a:avLst/>
          </a:prstGeom>
        </p:spPr>
      </p:pic>
      <p:sp>
        <p:nvSpPr>
          <p:cNvPr name="TextBox 6" id="6"/>
          <p:cNvSpPr txBox="true"/>
          <p:nvPr/>
        </p:nvSpPr>
        <p:spPr>
          <a:xfrm rot="0">
            <a:off x="8978922" y="6855868"/>
            <a:ext cx="8280378" cy="1724025"/>
          </a:xfrm>
          <a:prstGeom prst="rect">
            <a:avLst/>
          </a:prstGeom>
        </p:spPr>
        <p:txBody>
          <a:bodyPr anchor="t" rtlCol="false" tIns="0" lIns="0" bIns="0" rIns="0">
            <a:spAutoFit/>
          </a:bodyPr>
          <a:lstStyle/>
          <a:p>
            <a:pPr algn="r">
              <a:lnSpc>
                <a:spcPts val="13200"/>
              </a:lnSpc>
            </a:pPr>
            <a:r>
              <a:rPr lang="en-US" sz="12000">
                <a:solidFill>
                  <a:srgbClr val="F1F1F1"/>
                </a:solidFill>
                <a:latin typeface="Lexend Deca"/>
              </a:rPr>
              <a:t>Thank You!</a:t>
            </a:r>
          </a:p>
        </p:txBody>
      </p:sp>
      <p:sp>
        <p:nvSpPr>
          <p:cNvPr name="TextBox 7" id="7"/>
          <p:cNvSpPr txBox="true"/>
          <p:nvPr/>
        </p:nvSpPr>
        <p:spPr>
          <a:xfrm rot="0">
            <a:off x="6581421" y="8935482"/>
            <a:ext cx="5125158" cy="312360"/>
          </a:xfrm>
          <a:prstGeom prst="rect">
            <a:avLst/>
          </a:prstGeom>
        </p:spPr>
        <p:txBody>
          <a:bodyPr anchor="t" rtlCol="false" tIns="0" lIns="0" bIns="0" rIns="0">
            <a:spAutoFit/>
          </a:bodyPr>
          <a:lstStyle/>
          <a:p>
            <a:pPr algn="ctr">
              <a:lnSpc>
                <a:spcPts val="2520"/>
              </a:lnSpc>
            </a:pPr>
            <a:r>
              <a:rPr lang="en-US" sz="1800" spc="36">
                <a:solidFill>
                  <a:srgbClr val="D5D8DB"/>
                </a:solidFill>
                <a:latin typeface="HK Grotesk Light"/>
              </a:rPr>
              <a:t>26/26</a:t>
            </a:r>
          </a:p>
        </p:txBody>
      </p:sp>
      <p:sp>
        <p:nvSpPr>
          <p:cNvPr name="TextBox 8" id="8"/>
          <p:cNvSpPr txBox="true"/>
          <p:nvPr/>
        </p:nvSpPr>
        <p:spPr>
          <a:xfrm rot="0">
            <a:off x="1604485" y="8938310"/>
            <a:ext cx="3853531" cy="306705"/>
          </a:xfrm>
          <a:prstGeom prst="rect">
            <a:avLst/>
          </a:prstGeom>
        </p:spPr>
        <p:txBody>
          <a:bodyPr anchor="t" rtlCol="false" tIns="0" lIns="0" bIns="0" rIns="0">
            <a:spAutoFit/>
          </a:bodyPr>
          <a:lstStyle/>
          <a:p>
            <a:pPr algn="just">
              <a:lnSpc>
                <a:spcPts val="2520"/>
              </a:lnSpc>
            </a:pPr>
            <a:r>
              <a:rPr lang="en-US" sz="1800" spc="36">
                <a:solidFill>
                  <a:srgbClr val="D5D8DB"/>
                </a:solidFill>
                <a:latin typeface="HK Grotesk Light"/>
              </a:rPr>
              <a:t>Back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624" b="0"/>
          <a:stretch>
            <a:fillRect/>
          </a:stretch>
        </p:blipFill>
        <p:spPr>
          <a:xfrm flipH="false" flipV="false" rot="0">
            <a:off x="-4959855" y="7830650"/>
            <a:ext cx="27674310" cy="4912699"/>
          </a:xfrm>
          <a:prstGeom prst="rect">
            <a:avLst/>
          </a:prstGeom>
        </p:spPr>
      </p:pic>
      <p:sp>
        <p:nvSpPr>
          <p:cNvPr name="AutoShape 3" id="3"/>
          <p:cNvSpPr/>
          <p:nvPr/>
        </p:nvSpPr>
        <p:spPr>
          <a:xfrm rot="0">
            <a:off x="1028700" y="4231510"/>
            <a:ext cx="16230600" cy="0"/>
          </a:xfrm>
          <a:prstGeom prst="line">
            <a:avLst/>
          </a:prstGeom>
          <a:ln cap="flat" w="9525">
            <a:solidFill>
              <a:srgbClr val="BDC2C5"/>
            </a:solidFill>
            <a:prstDash val="solid"/>
            <a:headEnd type="none" len="sm" w="sm"/>
            <a:tailEnd type="none" len="sm" w="sm"/>
          </a:ln>
        </p:spPr>
      </p:sp>
      <p:grpSp>
        <p:nvGrpSpPr>
          <p:cNvPr name="Group 4" id="4"/>
          <p:cNvGrpSpPr/>
          <p:nvPr/>
        </p:nvGrpSpPr>
        <p:grpSpPr>
          <a:xfrm rot="0">
            <a:off x="1028700" y="1799052"/>
            <a:ext cx="8890288" cy="1892131"/>
            <a:chOff x="0" y="0"/>
            <a:chExt cx="11853717" cy="2522842"/>
          </a:xfrm>
        </p:grpSpPr>
        <p:sp>
          <p:nvSpPr>
            <p:cNvPr name="TextBox 5" id="5"/>
            <p:cNvSpPr txBox="true"/>
            <p:nvPr/>
          </p:nvSpPr>
          <p:spPr>
            <a:xfrm rot="0">
              <a:off x="0" y="0"/>
              <a:ext cx="11853717" cy="1828800"/>
            </a:xfrm>
            <a:prstGeom prst="rect">
              <a:avLst/>
            </a:prstGeom>
          </p:spPr>
          <p:txBody>
            <a:bodyPr anchor="t" rtlCol="false" tIns="0" lIns="0" bIns="0" rIns="0">
              <a:spAutoFit/>
            </a:bodyPr>
            <a:lstStyle/>
            <a:p>
              <a:pPr algn="l" marL="0" indent="0" lvl="0">
                <a:lnSpc>
                  <a:spcPts val="10799"/>
                </a:lnSpc>
                <a:spcBef>
                  <a:spcPct val="0"/>
                </a:spcBef>
              </a:pPr>
              <a:r>
                <a:rPr lang="en-US" sz="8999">
                  <a:solidFill>
                    <a:srgbClr val="1D2B42"/>
                  </a:solidFill>
                  <a:latin typeface="Lexend Deca"/>
                </a:rPr>
                <a:t>Agenda</a:t>
              </a:r>
            </a:p>
          </p:txBody>
        </p:sp>
        <p:sp>
          <p:nvSpPr>
            <p:cNvPr name="TextBox 6" id="6"/>
            <p:cNvSpPr txBox="true"/>
            <p:nvPr/>
          </p:nvSpPr>
          <p:spPr>
            <a:xfrm rot="0">
              <a:off x="0" y="1925532"/>
              <a:ext cx="11853717" cy="597310"/>
            </a:xfrm>
            <a:prstGeom prst="rect">
              <a:avLst/>
            </a:prstGeom>
          </p:spPr>
          <p:txBody>
            <a:bodyPr anchor="t" rtlCol="false" tIns="0" lIns="0" bIns="0" rIns="0">
              <a:spAutoFit/>
            </a:bodyPr>
            <a:lstStyle/>
            <a:p>
              <a:pPr algn="l" marL="0" indent="0" lvl="0">
                <a:lnSpc>
                  <a:spcPts val="3640"/>
                </a:lnSpc>
                <a:spcBef>
                  <a:spcPct val="0"/>
                </a:spcBef>
              </a:pPr>
              <a:r>
                <a:rPr lang="en-US" sz="2800">
                  <a:solidFill>
                    <a:srgbClr val="000000"/>
                  </a:solidFill>
                  <a:latin typeface="Open Sauce"/>
                </a:rPr>
                <a:t>What this presentation covers</a:t>
              </a:r>
            </a:p>
          </p:txBody>
        </p:sp>
      </p:grpSp>
      <p:sp>
        <p:nvSpPr>
          <p:cNvPr name="TextBox 7" id="7"/>
          <p:cNvSpPr txBox="true"/>
          <p:nvPr/>
        </p:nvSpPr>
        <p:spPr>
          <a:xfrm rot="0">
            <a:off x="1933248" y="4541878"/>
            <a:ext cx="5723398" cy="554406"/>
          </a:xfrm>
          <a:prstGeom prst="rect">
            <a:avLst/>
          </a:prstGeom>
        </p:spPr>
        <p:txBody>
          <a:bodyPr anchor="t" rtlCol="false" tIns="0" lIns="0" bIns="0" rIns="0">
            <a:spAutoFit/>
          </a:bodyPr>
          <a:lstStyle/>
          <a:p>
            <a:pPr>
              <a:lnSpc>
                <a:spcPts val="4480"/>
              </a:lnSpc>
            </a:pPr>
            <a:r>
              <a:rPr lang="en-US" sz="3200">
                <a:solidFill>
                  <a:srgbClr val="000000"/>
                </a:solidFill>
                <a:latin typeface="HK Grotesk Medium"/>
              </a:rPr>
              <a:t>Our Motivation</a:t>
            </a:r>
          </a:p>
        </p:txBody>
      </p:sp>
      <p:sp>
        <p:nvSpPr>
          <p:cNvPr name="TextBox 8" id="8"/>
          <p:cNvSpPr txBox="true"/>
          <p:nvPr/>
        </p:nvSpPr>
        <p:spPr>
          <a:xfrm rot="0">
            <a:off x="10048548" y="4541878"/>
            <a:ext cx="5723398" cy="554406"/>
          </a:xfrm>
          <a:prstGeom prst="rect">
            <a:avLst/>
          </a:prstGeom>
        </p:spPr>
        <p:txBody>
          <a:bodyPr anchor="t" rtlCol="false" tIns="0" lIns="0" bIns="0" rIns="0">
            <a:spAutoFit/>
          </a:bodyPr>
          <a:lstStyle/>
          <a:p>
            <a:pPr>
              <a:lnSpc>
                <a:spcPts val="4480"/>
              </a:lnSpc>
            </a:pPr>
            <a:r>
              <a:rPr lang="en-US" sz="3200">
                <a:solidFill>
                  <a:srgbClr val="000000"/>
                </a:solidFill>
                <a:latin typeface="HK Grotesk Medium"/>
              </a:rPr>
              <a:t>Our Application</a:t>
            </a:r>
          </a:p>
        </p:txBody>
      </p:sp>
      <p:sp>
        <p:nvSpPr>
          <p:cNvPr name="TextBox 9" id="9"/>
          <p:cNvSpPr txBox="true"/>
          <p:nvPr/>
        </p:nvSpPr>
        <p:spPr>
          <a:xfrm rot="0">
            <a:off x="1933248" y="5486156"/>
            <a:ext cx="5723398" cy="554406"/>
          </a:xfrm>
          <a:prstGeom prst="rect">
            <a:avLst/>
          </a:prstGeom>
        </p:spPr>
        <p:txBody>
          <a:bodyPr anchor="t" rtlCol="false" tIns="0" lIns="0" bIns="0" rIns="0">
            <a:spAutoFit/>
          </a:bodyPr>
          <a:lstStyle/>
          <a:p>
            <a:pPr>
              <a:lnSpc>
                <a:spcPts val="4480"/>
              </a:lnSpc>
            </a:pPr>
            <a:r>
              <a:rPr lang="en-US" sz="3200">
                <a:solidFill>
                  <a:srgbClr val="000000"/>
                </a:solidFill>
                <a:latin typeface="HK Grotesk Medium"/>
              </a:rPr>
              <a:t>Fundamental Objectives</a:t>
            </a:r>
          </a:p>
        </p:txBody>
      </p:sp>
      <p:sp>
        <p:nvSpPr>
          <p:cNvPr name="TextBox 10" id="10"/>
          <p:cNvSpPr txBox="true"/>
          <p:nvPr/>
        </p:nvSpPr>
        <p:spPr>
          <a:xfrm rot="0">
            <a:off x="10048548" y="5486156"/>
            <a:ext cx="5723398" cy="554406"/>
          </a:xfrm>
          <a:prstGeom prst="rect">
            <a:avLst/>
          </a:prstGeom>
        </p:spPr>
        <p:txBody>
          <a:bodyPr anchor="t" rtlCol="false" tIns="0" lIns="0" bIns="0" rIns="0">
            <a:spAutoFit/>
          </a:bodyPr>
          <a:lstStyle/>
          <a:p>
            <a:pPr>
              <a:lnSpc>
                <a:spcPts val="4480"/>
              </a:lnSpc>
            </a:pPr>
            <a:r>
              <a:rPr lang="en-US" sz="3200">
                <a:solidFill>
                  <a:srgbClr val="000000"/>
                </a:solidFill>
                <a:latin typeface="HK Grotesk Medium"/>
              </a:rPr>
              <a:t>Challenges and Limitations</a:t>
            </a:r>
          </a:p>
        </p:txBody>
      </p:sp>
      <p:sp>
        <p:nvSpPr>
          <p:cNvPr name="TextBox 11" id="11"/>
          <p:cNvSpPr txBox="true"/>
          <p:nvPr/>
        </p:nvSpPr>
        <p:spPr>
          <a:xfrm rot="0">
            <a:off x="1933248" y="6508193"/>
            <a:ext cx="5723398" cy="554406"/>
          </a:xfrm>
          <a:prstGeom prst="rect">
            <a:avLst/>
          </a:prstGeom>
        </p:spPr>
        <p:txBody>
          <a:bodyPr anchor="t" rtlCol="false" tIns="0" lIns="0" bIns="0" rIns="0">
            <a:spAutoFit/>
          </a:bodyPr>
          <a:lstStyle/>
          <a:p>
            <a:pPr>
              <a:lnSpc>
                <a:spcPts val="4480"/>
              </a:lnSpc>
            </a:pPr>
            <a:r>
              <a:rPr lang="en-US" sz="3200">
                <a:solidFill>
                  <a:srgbClr val="000000"/>
                </a:solidFill>
                <a:latin typeface="HK Grotesk Medium"/>
              </a:rPr>
              <a:t>Application Structure</a:t>
            </a:r>
          </a:p>
        </p:txBody>
      </p:sp>
      <p:sp>
        <p:nvSpPr>
          <p:cNvPr name="TextBox 12" id="12"/>
          <p:cNvSpPr txBox="true"/>
          <p:nvPr/>
        </p:nvSpPr>
        <p:spPr>
          <a:xfrm rot="0">
            <a:off x="10048548" y="6508193"/>
            <a:ext cx="5723398" cy="554406"/>
          </a:xfrm>
          <a:prstGeom prst="rect">
            <a:avLst/>
          </a:prstGeom>
        </p:spPr>
        <p:txBody>
          <a:bodyPr anchor="t" rtlCol="false" tIns="0" lIns="0" bIns="0" rIns="0">
            <a:spAutoFit/>
          </a:bodyPr>
          <a:lstStyle/>
          <a:p>
            <a:pPr>
              <a:lnSpc>
                <a:spcPts val="4480"/>
              </a:lnSpc>
            </a:pPr>
            <a:r>
              <a:rPr lang="en-US" sz="3200">
                <a:solidFill>
                  <a:srgbClr val="000000"/>
                </a:solidFill>
                <a:latin typeface="HK Grotesk Medium"/>
              </a:rPr>
              <a:t>Questions</a:t>
            </a:r>
          </a:p>
        </p:txBody>
      </p:sp>
      <p:sp>
        <p:nvSpPr>
          <p:cNvPr name="TextBox 13" id="13"/>
          <p:cNvSpPr txBox="true"/>
          <p:nvPr/>
        </p:nvSpPr>
        <p:spPr>
          <a:xfrm rot="0">
            <a:off x="1028700" y="4541878"/>
            <a:ext cx="774988" cy="554406"/>
          </a:xfrm>
          <a:prstGeom prst="rect">
            <a:avLst/>
          </a:prstGeom>
        </p:spPr>
        <p:txBody>
          <a:bodyPr anchor="t" rtlCol="false" tIns="0" lIns="0" bIns="0" rIns="0">
            <a:spAutoFit/>
          </a:bodyPr>
          <a:lstStyle/>
          <a:p>
            <a:pPr>
              <a:lnSpc>
                <a:spcPts val="4480"/>
              </a:lnSpc>
            </a:pPr>
            <a:r>
              <a:rPr lang="en-US" sz="3200">
                <a:solidFill>
                  <a:srgbClr val="508EB6"/>
                </a:solidFill>
                <a:latin typeface="HK Grotesk Medium Bold"/>
              </a:rPr>
              <a:t>01</a:t>
            </a:r>
          </a:p>
        </p:txBody>
      </p:sp>
      <p:sp>
        <p:nvSpPr>
          <p:cNvPr name="TextBox 14" id="14"/>
          <p:cNvSpPr txBox="true"/>
          <p:nvPr/>
        </p:nvSpPr>
        <p:spPr>
          <a:xfrm rot="0">
            <a:off x="9144000" y="4541878"/>
            <a:ext cx="774988" cy="554406"/>
          </a:xfrm>
          <a:prstGeom prst="rect">
            <a:avLst/>
          </a:prstGeom>
        </p:spPr>
        <p:txBody>
          <a:bodyPr anchor="t" rtlCol="false" tIns="0" lIns="0" bIns="0" rIns="0">
            <a:spAutoFit/>
          </a:bodyPr>
          <a:lstStyle/>
          <a:p>
            <a:pPr>
              <a:lnSpc>
                <a:spcPts val="4480"/>
              </a:lnSpc>
            </a:pPr>
            <a:r>
              <a:rPr lang="en-US" sz="3200">
                <a:solidFill>
                  <a:srgbClr val="508EB6"/>
                </a:solidFill>
                <a:latin typeface="HK Grotesk Medium Bold"/>
              </a:rPr>
              <a:t>04</a:t>
            </a:r>
          </a:p>
        </p:txBody>
      </p:sp>
      <p:sp>
        <p:nvSpPr>
          <p:cNvPr name="TextBox 15" id="15"/>
          <p:cNvSpPr txBox="true"/>
          <p:nvPr/>
        </p:nvSpPr>
        <p:spPr>
          <a:xfrm rot="0">
            <a:off x="1028700" y="5486156"/>
            <a:ext cx="774988" cy="554406"/>
          </a:xfrm>
          <a:prstGeom prst="rect">
            <a:avLst/>
          </a:prstGeom>
        </p:spPr>
        <p:txBody>
          <a:bodyPr anchor="t" rtlCol="false" tIns="0" lIns="0" bIns="0" rIns="0">
            <a:spAutoFit/>
          </a:bodyPr>
          <a:lstStyle/>
          <a:p>
            <a:pPr>
              <a:lnSpc>
                <a:spcPts val="4480"/>
              </a:lnSpc>
            </a:pPr>
            <a:r>
              <a:rPr lang="en-US" sz="3200">
                <a:solidFill>
                  <a:srgbClr val="508EB6"/>
                </a:solidFill>
                <a:latin typeface="HK Grotesk Medium Bold"/>
              </a:rPr>
              <a:t>02</a:t>
            </a:r>
          </a:p>
        </p:txBody>
      </p:sp>
      <p:sp>
        <p:nvSpPr>
          <p:cNvPr name="TextBox 16" id="16"/>
          <p:cNvSpPr txBox="true"/>
          <p:nvPr/>
        </p:nvSpPr>
        <p:spPr>
          <a:xfrm rot="0">
            <a:off x="9144000" y="5486156"/>
            <a:ext cx="774988" cy="554406"/>
          </a:xfrm>
          <a:prstGeom prst="rect">
            <a:avLst/>
          </a:prstGeom>
        </p:spPr>
        <p:txBody>
          <a:bodyPr anchor="t" rtlCol="false" tIns="0" lIns="0" bIns="0" rIns="0">
            <a:spAutoFit/>
          </a:bodyPr>
          <a:lstStyle/>
          <a:p>
            <a:pPr>
              <a:lnSpc>
                <a:spcPts val="4480"/>
              </a:lnSpc>
            </a:pPr>
            <a:r>
              <a:rPr lang="en-US" sz="3200">
                <a:solidFill>
                  <a:srgbClr val="508EB6"/>
                </a:solidFill>
                <a:latin typeface="HK Grotesk Medium Bold"/>
              </a:rPr>
              <a:t>05</a:t>
            </a:r>
          </a:p>
        </p:txBody>
      </p:sp>
      <p:sp>
        <p:nvSpPr>
          <p:cNvPr name="TextBox 17" id="17"/>
          <p:cNvSpPr txBox="true"/>
          <p:nvPr/>
        </p:nvSpPr>
        <p:spPr>
          <a:xfrm rot="0">
            <a:off x="1028700" y="6508193"/>
            <a:ext cx="774988" cy="554406"/>
          </a:xfrm>
          <a:prstGeom prst="rect">
            <a:avLst/>
          </a:prstGeom>
        </p:spPr>
        <p:txBody>
          <a:bodyPr anchor="t" rtlCol="false" tIns="0" lIns="0" bIns="0" rIns="0">
            <a:spAutoFit/>
          </a:bodyPr>
          <a:lstStyle/>
          <a:p>
            <a:pPr>
              <a:lnSpc>
                <a:spcPts val="4480"/>
              </a:lnSpc>
            </a:pPr>
            <a:r>
              <a:rPr lang="en-US" sz="3200">
                <a:solidFill>
                  <a:srgbClr val="508EB6"/>
                </a:solidFill>
                <a:latin typeface="HK Grotesk Medium Bold"/>
              </a:rPr>
              <a:t>03</a:t>
            </a:r>
          </a:p>
        </p:txBody>
      </p:sp>
      <p:sp>
        <p:nvSpPr>
          <p:cNvPr name="TextBox 18" id="18"/>
          <p:cNvSpPr txBox="true"/>
          <p:nvPr/>
        </p:nvSpPr>
        <p:spPr>
          <a:xfrm rot="0">
            <a:off x="9144000" y="6508193"/>
            <a:ext cx="774988" cy="554406"/>
          </a:xfrm>
          <a:prstGeom prst="rect">
            <a:avLst/>
          </a:prstGeom>
        </p:spPr>
        <p:txBody>
          <a:bodyPr anchor="t" rtlCol="false" tIns="0" lIns="0" bIns="0" rIns="0">
            <a:spAutoFit/>
          </a:bodyPr>
          <a:lstStyle/>
          <a:p>
            <a:pPr>
              <a:lnSpc>
                <a:spcPts val="4480"/>
              </a:lnSpc>
            </a:pPr>
            <a:r>
              <a:rPr lang="en-US" sz="3200">
                <a:solidFill>
                  <a:srgbClr val="508EB6"/>
                </a:solidFill>
                <a:latin typeface="HK Grotesk Medium Bold"/>
              </a:rPr>
              <a:t>06</a:t>
            </a:r>
          </a:p>
        </p:txBody>
      </p:sp>
      <p:pic>
        <p:nvPicPr>
          <p:cNvPr name="Picture 19" id="1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634572"/>
            <a:ext cx="763602" cy="763602"/>
          </a:xfrm>
          <a:prstGeom prst="rect">
            <a:avLst/>
          </a:prstGeom>
        </p:spPr>
      </p:pic>
      <p:sp>
        <p:nvSpPr>
          <p:cNvPr name="TextBox 20" id="20"/>
          <p:cNvSpPr txBox="true"/>
          <p:nvPr/>
        </p:nvSpPr>
        <p:spPr>
          <a:xfrm rot="0">
            <a:off x="904065" y="1350550"/>
            <a:ext cx="1250043" cy="448502"/>
          </a:xfrm>
          <a:prstGeom prst="rect">
            <a:avLst/>
          </a:prstGeom>
        </p:spPr>
        <p:txBody>
          <a:bodyPr anchor="t" rtlCol="false" tIns="0" lIns="0" bIns="0" rIns="0">
            <a:spAutoFit/>
          </a:bodyPr>
          <a:lstStyle/>
          <a:p>
            <a:pPr>
              <a:lnSpc>
                <a:spcPts val="3683"/>
              </a:lnSpc>
            </a:pPr>
            <a:r>
              <a:rPr lang="en-US" sz="2630" spc="-52">
                <a:solidFill>
                  <a:srgbClr val="1D2B42"/>
                </a:solidFill>
                <a:latin typeface="Lexend Deca Bold"/>
              </a:rPr>
              <a:t>Apollo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100" r="0" b="8100"/>
          <a:stretch>
            <a:fillRect/>
          </a:stretch>
        </p:blipFill>
        <p:spPr>
          <a:xfrm>
            <a:off x="0" y="0"/>
            <a:ext cx="18288000" cy="10287000"/>
          </a:xfrm>
          <a:prstGeom prst="rect">
            <a:avLst/>
          </a:prstGeom>
        </p:spPr>
      </p:pic>
      <p:sp>
        <p:nvSpPr>
          <p:cNvPr name="TextBox 3" id="3"/>
          <p:cNvSpPr txBox="true"/>
          <p:nvPr/>
        </p:nvSpPr>
        <p:spPr>
          <a:xfrm rot="0">
            <a:off x="1028700" y="2666547"/>
            <a:ext cx="11797593" cy="3676650"/>
          </a:xfrm>
          <a:prstGeom prst="rect">
            <a:avLst/>
          </a:prstGeom>
        </p:spPr>
        <p:txBody>
          <a:bodyPr anchor="t" rtlCol="false" tIns="0" lIns="0" bIns="0" rIns="0">
            <a:spAutoFit/>
          </a:bodyPr>
          <a:lstStyle/>
          <a:p>
            <a:pPr>
              <a:lnSpc>
                <a:spcPts val="9600"/>
              </a:lnSpc>
            </a:pPr>
            <a:r>
              <a:rPr lang="en-US" sz="8000">
                <a:solidFill>
                  <a:srgbClr val="D5D8DB"/>
                </a:solidFill>
                <a:latin typeface="Inter Bold"/>
              </a:rPr>
              <a:t>MUSIC IS THE SHORTHAND OF EMOTION.</a:t>
            </a:r>
          </a:p>
        </p:txBody>
      </p:sp>
      <p:sp>
        <p:nvSpPr>
          <p:cNvPr name="AutoShape 4" id="4"/>
          <p:cNvSpPr/>
          <p:nvPr/>
        </p:nvSpPr>
        <p:spPr>
          <a:xfrm rot="0">
            <a:off x="1028700" y="8579893"/>
            <a:ext cx="16230600" cy="9525"/>
          </a:xfrm>
          <a:prstGeom prst="rect">
            <a:avLst/>
          </a:prstGeom>
          <a:solidFill>
            <a:srgbClr val="D5D8DB"/>
          </a:solidFill>
        </p:spPr>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150216" y="9002010"/>
            <a:ext cx="108841" cy="217405"/>
          </a:xfrm>
          <a:prstGeom prst="rect">
            <a:avLst/>
          </a:prstGeom>
        </p:spPr>
      </p:pic>
      <p:sp>
        <p:nvSpPr>
          <p:cNvPr name="TextBox 6" id="6"/>
          <p:cNvSpPr txBox="true"/>
          <p:nvPr/>
        </p:nvSpPr>
        <p:spPr>
          <a:xfrm rot="0">
            <a:off x="13221241" y="8938310"/>
            <a:ext cx="3413494" cy="306705"/>
          </a:xfrm>
          <a:prstGeom prst="rect">
            <a:avLst/>
          </a:prstGeom>
        </p:spPr>
        <p:txBody>
          <a:bodyPr anchor="t" rtlCol="false" tIns="0" lIns="0" bIns="0" rIns="0">
            <a:spAutoFit/>
          </a:bodyPr>
          <a:lstStyle/>
          <a:p>
            <a:pPr algn="r">
              <a:lnSpc>
                <a:spcPts val="2520"/>
              </a:lnSpc>
            </a:pPr>
            <a:r>
              <a:rPr lang="en-US" sz="1800" spc="36">
                <a:solidFill>
                  <a:srgbClr val="D5D8DB"/>
                </a:solidFill>
                <a:latin typeface="HK Grotesk Light"/>
              </a:rPr>
              <a:t>Next</a:t>
            </a:r>
          </a:p>
        </p:txBody>
      </p:sp>
      <p:sp>
        <p:nvSpPr>
          <p:cNvPr name="TextBox 7" id="7"/>
          <p:cNvSpPr txBox="true"/>
          <p:nvPr/>
        </p:nvSpPr>
        <p:spPr>
          <a:xfrm rot="0">
            <a:off x="6581421" y="8938310"/>
            <a:ext cx="5125158" cy="306705"/>
          </a:xfrm>
          <a:prstGeom prst="rect">
            <a:avLst/>
          </a:prstGeom>
        </p:spPr>
        <p:txBody>
          <a:bodyPr anchor="t" rtlCol="false" tIns="0" lIns="0" bIns="0" rIns="0">
            <a:spAutoFit/>
          </a:bodyPr>
          <a:lstStyle/>
          <a:p>
            <a:pPr algn="ctr">
              <a:lnSpc>
                <a:spcPts val="2520"/>
              </a:lnSpc>
            </a:pPr>
            <a:r>
              <a:rPr lang="en-US" sz="1800" spc="36">
                <a:solidFill>
                  <a:srgbClr val="D5D8DB"/>
                </a:solidFill>
                <a:latin typeface="HK Grotesk Light"/>
              </a:rPr>
              <a:t>04/26</a:t>
            </a:r>
          </a:p>
        </p:txBody>
      </p:sp>
      <p:sp>
        <p:nvSpPr>
          <p:cNvPr name="TextBox 8" id="8"/>
          <p:cNvSpPr txBox="true"/>
          <p:nvPr/>
        </p:nvSpPr>
        <p:spPr>
          <a:xfrm rot="0">
            <a:off x="1604485" y="8938310"/>
            <a:ext cx="3853531" cy="306705"/>
          </a:xfrm>
          <a:prstGeom prst="rect">
            <a:avLst/>
          </a:prstGeom>
        </p:spPr>
        <p:txBody>
          <a:bodyPr anchor="t" rtlCol="false" tIns="0" lIns="0" bIns="0" rIns="0">
            <a:spAutoFit/>
          </a:bodyPr>
          <a:lstStyle/>
          <a:p>
            <a:pPr algn="just">
              <a:lnSpc>
                <a:spcPts val="2520"/>
              </a:lnSpc>
            </a:pPr>
            <a:r>
              <a:rPr lang="en-US" sz="1800" spc="36">
                <a:solidFill>
                  <a:srgbClr val="D5D8DB"/>
                </a:solidFill>
                <a:latin typeface="HK Grotesk Light"/>
              </a:rPr>
              <a:t>Back</a:t>
            </a:r>
          </a:p>
        </p:txBody>
      </p:sp>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101634" y="9002010"/>
            <a:ext cx="108841" cy="217405"/>
          </a:xfrm>
          <a:prstGeom prst="rect">
            <a:avLst/>
          </a:prstGeom>
        </p:spPr>
      </p:pic>
      <p:pic>
        <p:nvPicPr>
          <p:cNvPr name="Picture 10" id="1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026220" y="1028700"/>
            <a:ext cx="233080" cy="155104"/>
          </a:xfrm>
          <a:prstGeom prst="rect">
            <a:avLst/>
          </a:prstGeom>
        </p:spPr>
      </p:pic>
      <p:grpSp>
        <p:nvGrpSpPr>
          <p:cNvPr name="Group 11" id="11"/>
          <p:cNvGrpSpPr/>
          <p:nvPr/>
        </p:nvGrpSpPr>
        <p:grpSpPr>
          <a:xfrm rot="0">
            <a:off x="1028700" y="7292989"/>
            <a:ext cx="16230600" cy="875001"/>
            <a:chOff x="0" y="0"/>
            <a:chExt cx="21640800" cy="1166668"/>
          </a:xfrm>
        </p:grpSpPr>
        <p:sp>
          <p:nvSpPr>
            <p:cNvPr name="TextBox 12" id="12"/>
            <p:cNvSpPr txBox="true"/>
            <p:nvPr/>
          </p:nvSpPr>
          <p:spPr>
            <a:xfrm rot="0">
              <a:off x="11200219" y="598343"/>
              <a:ext cx="10367696" cy="568325"/>
            </a:xfrm>
            <a:prstGeom prst="rect">
              <a:avLst/>
            </a:prstGeom>
          </p:spPr>
          <p:txBody>
            <a:bodyPr anchor="t" rtlCol="false" tIns="0" lIns="0" bIns="0" rIns="0">
              <a:spAutoFit/>
            </a:bodyPr>
            <a:lstStyle/>
            <a:p>
              <a:pPr algn="r">
                <a:lnSpc>
                  <a:spcPts val="3360"/>
                </a:lnSpc>
              </a:pPr>
              <a:r>
                <a:rPr lang="en-US" sz="2800">
                  <a:solidFill>
                    <a:srgbClr val="D5D8DB"/>
                  </a:solidFill>
                  <a:latin typeface="Inter Bold"/>
                </a:rPr>
                <a:t>Leo Tolstoy</a:t>
              </a:r>
            </a:p>
          </p:txBody>
        </p:sp>
        <p:sp>
          <p:nvSpPr>
            <p:cNvPr name="AutoShape 13" id="13"/>
            <p:cNvSpPr/>
            <p:nvPr/>
          </p:nvSpPr>
          <p:spPr>
            <a:xfrm rot="0">
              <a:off x="0" y="0"/>
              <a:ext cx="21640800" cy="12700"/>
            </a:xfrm>
            <a:prstGeom prst="rect">
              <a:avLst/>
            </a:prstGeom>
            <a:solidFill>
              <a:srgbClr val="D5D8DB"/>
            </a:solidFill>
          </p:spPr>
        </p:sp>
      </p:grpSp>
      <p:pic>
        <p:nvPicPr>
          <p:cNvPr name="Picture 14" id="1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28700" y="634572"/>
            <a:ext cx="763602" cy="763602"/>
          </a:xfrm>
          <a:prstGeom prst="rect">
            <a:avLst/>
          </a:prstGeom>
        </p:spPr>
      </p:pic>
      <p:sp>
        <p:nvSpPr>
          <p:cNvPr name="TextBox 15" id="15"/>
          <p:cNvSpPr txBox="true"/>
          <p:nvPr/>
        </p:nvSpPr>
        <p:spPr>
          <a:xfrm rot="0">
            <a:off x="904065" y="1350561"/>
            <a:ext cx="1250043" cy="448481"/>
          </a:xfrm>
          <a:prstGeom prst="rect">
            <a:avLst/>
          </a:prstGeom>
        </p:spPr>
        <p:txBody>
          <a:bodyPr anchor="t" rtlCol="false" tIns="0" lIns="0" bIns="0" rIns="0">
            <a:spAutoFit/>
          </a:bodyPr>
          <a:lstStyle/>
          <a:p>
            <a:pPr>
              <a:lnSpc>
                <a:spcPts val="3683"/>
              </a:lnSpc>
            </a:pPr>
            <a:r>
              <a:rPr lang="en-US" sz="2630" spc="-52">
                <a:solidFill>
                  <a:srgbClr val="D5D8DB"/>
                </a:solidFill>
                <a:latin typeface="Lexend Deca Bold"/>
              </a:rPr>
              <a:t>Apollo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D2B42"/>
        </a:solidFill>
      </p:bgPr>
    </p:bg>
    <p:spTree>
      <p:nvGrpSpPr>
        <p:cNvPr id="1" name=""/>
        <p:cNvGrpSpPr/>
        <p:nvPr/>
      </p:nvGrpSpPr>
      <p:grpSpPr>
        <a:xfrm>
          <a:off x="0" y="0"/>
          <a:ext cx="0" cy="0"/>
          <a:chOff x="0" y="0"/>
          <a:chExt cx="0" cy="0"/>
        </a:xfrm>
      </p:grpSpPr>
      <p:sp>
        <p:nvSpPr>
          <p:cNvPr name="AutoShape 2" id="2"/>
          <p:cNvSpPr/>
          <p:nvPr/>
        </p:nvSpPr>
        <p:spPr>
          <a:xfrm rot="0">
            <a:off x="1028700" y="8579893"/>
            <a:ext cx="16230600" cy="9525"/>
          </a:xfrm>
          <a:prstGeom prst="rect">
            <a:avLst/>
          </a:prstGeom>
          <a:solidFill>
            <a:srgbClr val="D5D8DB"/>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0216" y="9002010"/>
            <a:ext cx="108841" cy="217405"/>
          </a:xfrm>
          <a:prstGeom prst="rect">
            <a:avLst/>
          </a:prstGeom>
        </p:spPr>
      </p:pic>
      <p:sp>
        <p:nvSpPr>
          <p:cNvPr name="TextBox 4" id="4"/>
          <p:cNvSpPr txBox="true"/>
          <p:nvPr/>
        </p:nvSpPr>
        <p:spPr>
          <a:xfrm rot="0">
            <a:off x="13221241" y="8938310"/>
            <a:ext cx="3413494" cy="306705"/>
          </a:xfrm>
          <a:prstGeom prst="rect">
            <a:avLst/>
          </a:prstGeom>
        </p:spPr>
        <p:txBody>
          <a:bodyPr anchor="t" rtlCol="false" tIns="0" lIns="0" bIns="0" rIns="0">
            <a:spAutoFit/>
          </a:bodyPr>
          <a:lstStyle/>
          <a:p>
            <a:pPr algn="r">
              <a:lnSpc>
                <a:spcPts val="2520"/>
              </a:lnSpc>
            </a:pPr>
            <a:r>
              <a:rPr lang="en-US" sz="1800" spc="36">
                <a:solidFill>
                  <a:srgbClr val="D5D8DB"/>
                </a:solidFill>
                <a:latin typeface="HK Grotesk Light"/>
              </a:rPr>
              <a:t>Next</a:t>
            </a:r>
          </a:p>
        </p:txBody>
      </p:sp>
      <p:sp>
        <p:nvSpPr>
          <p:cNvPr name="TextBox 5" id="5"/>
          <p:cNvSpPr txBox="true"/>
          <p:nvPr/>
        </p:nvSpPr>
        <p:spPr>
          <a:xfrm rot="0">
            <a:off x="6581421" y="8935482"/>
            <a:ext cx="5125158" cy="312360"/>
          </a:xfrm>
          <a:prstGeom prst="rect">
            <a:avLst/>
          </a:prstGeom>
        </p:spPr>
        <p:txBody>
          <a:bodyPr anchor="t" rtlCol="false" tIns="0" lIns="0" bIns="0" rIns="0">
            <a:spAutoFit/>
          </a:bodyPr>
          <a:lstStyle/>
          <a:p>
            <a:pPr algn="ctr">
              <a:lnSpc>
                <a:spcPts val="2520"/>
              </a:lnSpc>
            </a:pPr>
            <a:r>
              <a:rPr lang="en-US" sz="1800" spc="36">
                <a:solidFill>
                  <a:srgbClr val="D5D8DB"/>
                </a:solidFill>
                <a:latin typeface="HK Grotesk Light"/>
              </a:rPr>
              <a:t>05/26</a:t>
            </a:r>
          </a:p>
        </p:txBody>
      </p:sp>
      <p:sp>
        <p:nvSpPr>
          <p:cNvPr name="TextBox 6" id="6"/>
          <p:cNvSpPr txBox="true"/>
          <p:nvPr/>
        </p:nvSpPr>
        <p:spPr>
          <a:xfrm rot="0">
            <a:off x="1604485" y="8938310"/>
            <a:ext cx="3853531" cy="306705"/>
          </a:xfrm>
          <a:prstGeom prst="rect">
            <a:avLst/>
          </a:prstGeom>
        </p:spPr>
        <p:txBody>
          <a:bodyPr anchor="t" rtlCol="false" tIns="0" lIns="0" bIns="0" rIns="0">
            <a:spAutoFit/>
          </a:bodyPr>
          <a:lstStyle/>
          <a:p>
            <a:pPr algn="just">
              <a:lnSpc>
                <a:spcPts val="2520"/>
              </a:lnSpc>
            </a:pPr>
            <a:r>
              <a:rPr lang="en-US" sz="1800" spc="36">
                <a:solidFill>
                  <a:srgbClr val="D5D8DB"/>
                </a:solidFill>
                <a:latin typeface="HK Grotesk Light"/>
              </a:rPr>
              <a:t>Back</a:t>
            </a:r>
          </a:p>
        </p:txBody>
      </p:sp>
      <p:grpSp>
        <p:nvGrpSpPr>
          <p:cNvPr name="Group 7" id="7"/>
          <p:cNvGrpSpPr/>
          <p:nvPr/>
        </p:nvGrpSpPr>
        <p:grpSpPr>
          <a:xfrm rot="0">
            <a:off x="1065167" y="2338449"/>
            <a:ext cx="3047194" cy="2131858"/>
            <a:chOff x="0" y="0"/>
            <a:chExt cx="4062925" cy="2842477"/>
          </a:xfrm>
        </p:grpSpPr>
        <p:sp>
          <p:nvSpPr>
            <p:cNvPr name="TextBox 8" id="8"/>
            <p:cNvSpPr txBox="true"/>
            <p:nvPr/>
          </p:nvSpPr>
          <p:spPr>
            <a:xfrm rot="0">
              <a:off x="0" y="-66675"/>
              <a:ext cx="4062925" cy="716928"/>
            </a:xfrm>
            <a:prstGeom prst="rect">
              <a:avLst/>
            </a:prstGeom>
          </p:spPr>
          <p:txBody>
            <a:bodyPr anchor="t" rtlCol="false" tIns="0" lIns="0" bIns="0" rIns="0">
              <a:spAutoFit/>
            </a:bodyPr>
            <a:lstStyle/>
            <a:p>
              <a:pPr algn="l">
                <a:lnSpc>
                  <a:spcPts val="4480"/>
                </a:lnSpc>
              </a:pPr>
              <a:r>
                <a:rPr lang="en-US" sz="3200">
                  <a:solidFill>
                    <a:srgbClr val="D5D8DB"/>
                  </a:solidFill>
                  <a:latin typeface="HK Grotesk Light"/>
                </a:rPr>
                <a:t>Hassle Free</a:t>
              </a:r>
            </a:p>
          </p:txBody>
        </p:sp>
        <p:sp>
          <p:nvSpPr>
            <p:cNvPr name="TextBox 9" id="9"/>
            <p:cNvSpPr txBox="true"/>
            <p:nvPr/>
          </p:nvSpPr>
          <p:spPr>
            <a:xfrm rot="0">
              <a:off x="0" y="1183169"/>
              <a:ext cx="4062925" cy="1659308"/>
            </a:xfrm>
            <a:prstGeom prst="rect">
              <a:avLst/>
            </a:prstGeom>
          </p:spPr>
          <p:txBody>
            <a:bodyPr anchor="t" rtlCol="false" tIns="0" lIns="0" bIns="0" rIns="0">
              <a:spAutoFit/>
            </a:bodyPr>
            <a:lstStyle/>
            <a:p>
              <a:pPr>
                <a:lnSpc>
                  <a:spcPts val="2469"/>
                </a:lnSpc>
              </a:pPr>
              <a:r>
                <a:rPr lang="en-US" sz="1899">
                  <a:solidFill>
                    <a:srgbClr val="D5D8DB"/>
                  </a:solidFill>
                  <a:latin typeface="HK Grotesk Light"/>
                </a:rPr>
                <a:t>Without the exhaustive searching for each track, and  the repetitive process of creating playlists. </a:t>
              </a:r>
            </a:p>
          </p:txBody>
        </p:sp>
      </p:grpSp>
      <p:sp>
        <p:nvSpPr>
          <p:cNvPr name="TextBox 10" id="10"/>
          <p:cNvSpPr txBox="true"/>
          <p:nvPr/>
        </p:nvSpPr>
        <p:spPr>
          <a:xfrm rot="0">
            <a:off x="1028700" y="5318383"/>
            <a:ext cx="486612" cy="273685"/>
          </a:xfrm>
          <a:prstGeom prst="rect">
            <a:avLst/>
          </a:prstGeom>
        </p:spPr>
        <p:txBody>
          <a:bodyPr anchor="t" rtlCol="false" tIns="0" lIns="0" bIns="0" rIns="0">
            <a:spAutoFit/>
          </a:bodyPr>
          <a:lstStyle/>
          <a:p>
            <a:pPr>
              <a:lnSpc>
                <a:spcPts val="2240"/>
              </a:lnSpc>
            </a:pPr>
            <a:r>
              <a:rPr lang="en-US" sz="1600">
                <a:solidFill>
                  <a:srgbClr val="D5D8DB"/>
                </a:solidFill>
                <a:latin typeface="Inter Bold"/>
              </a:rPr>
              <a:t>01</a:t>
            </a:r>
          </a:p>
        </p:txBody>
      </p:sp>
      <p:grpSp>
        <p:nvGrpSpPr>
          <p:cNvPr name="Group 11" id="11"/>
          <p:cNvGrpSpPr/>
          <p:nvPr/>
        </p:nvGrpSpPr>
        <p:grpSpPr>
          <a:xfrm rot="0">
            <a:off x="5458017" y="2338449"/>
            <a:ext cx="3048813" cy="1825944"/>
            <a:chOff x="0" y="0"/>
            <a:chExt cx="4065084" cy="2434592"/>
          </a:xfrm>
        </p:grpSpPr>
        <p:sp>
          <p:nvSpPr>
            <p:cNvPr name="TextBox 12" id="12"/>
            <p:cNvSpPr txBox="true"/>
            <p:nvPr/>
          </p:nvSpPr>
          <p:spPr>
            <a:xfrm rot="0">
              <a:off x="0" y="-66675"/>
              <a:ext cx="4065084" cy="716928"/>
            </a:xfrm>
            <a:prstGeom prst="rect">
              <a:avLst/>
            </a:prstGeom>
          </p:spPr>
          <p:txBody>
            <a:bodyPr anchor="t" rtlCol="false" tIns="0" lIns="0" bIns="0" rIns="0">
              <a:spAutoFit/>
            </a:bodyPr>
            <a:lstStyle/>
            <a:p>
              <a:pPr algn="l">
                <a:lnSpc>
                  <a:spcPts val="4480"/>
                </a:lnSpc>
              </a:pPr>
              <a:r>
                <a:rPr lang="en-US" sz="3200">
                  <a:solidFill>
                    <a:srgbClr val="D5D8DB"/>
                  </a:solidFill>
                  <a:latin typeface="HK Grotesk Light"/>
                </a:rPr>
                <a:t>Easy to Use</a:t>
              </a:r>
            </a:p>
          </p:txBody>
        </p:sp>
        <p:sp>
          <p:nvSpPr>
            <p:cNvPr name="TextBox 13" id="13"/>
            <p:cNvSpPr txBox="true"/>
            <p:nvPr/>
          </p:nvSpPr>
          <p:spPr>
            <a:xfrm rot="0">
              <a:off x="0" y="1193392"/>
              <a:ext cx="4065084" cy="1241200"/>
            </a:xfrm>
            <a:prstGeom prst="rect">
              <a:avLst/>
            </a:prstGeom>
          </p:spPr>
          <p:txBody>
            <a:bodyPr anchor="t" rtlCol="false" tIns="0" lIns="0" bIns="0" rIns="0">
              <a:spAutoFit/>
            </a:bodyPr>
            <a:lstStyle/>
            <a:p>
              <a:pPr>
                <a:lnSpc>
                  <a:spcPts val="2470"/>
                </a:lnSpc>
              </a:pPr>
              <a:r>
                <a:rPr lang="en-US" sz="1899">
                  <a:solidFill>
                    <a:srgbClr val="D5D8DB"/>
                  </a:solidFill>
                  <a:latin typeface="HK Grotesk Light"/>
                </a:rPr>
                <a:t>To create a seamless and automated platform which is simple and user friendly.</a:t>
              </a:r>
            </a:p>
          </p:txBody>
        </p:sp>
      </p:grpSp>
      <p:sp>
        <p:nvSpPr>
          <p:cNvPr name="TextBox 14" id="14"/>
          <p:cNvSpPr txBox="true"/>
          <p:nvPr/>
        </p:nvSpPr>
        <p:spPr>
          <a:xfrm rot="0">
            <a:off x="5459636" y="5318383"/>
            <a:ext cx="486612" cy="273685"/>
          </a:xfrm>
          <a:prstGeom prst="rect">
            <a:avLst/>
          </a:prstGeom>
        </p:spPr>
        <p:txBody>
          <a:bodyPr anchor="t" rtlCol="false" tIns="0" lIns="0" bIns="0" rIns="0">
            <a:spAutoFit/>
          </a:bodyPr>
          <a:lstStyle/>
          <a:p>
            <a:pPr>
              <a:lnSpc>
                <a:spcPts val="2240"/>
              </a:lnSpc>
            </a:pPr>
            <a:r>
              <a:rPr lang="en-US" sz="1600">
                <a:solidFill>
                  <a:srgbClr val="D5D8DB"/>
                </a:solidFill>
                <a:latin typeface="Inter Bold"/>
              </a:rPr>
              <a:t>02</a:t>
            </a:r>
          </a:p>
        </p:txBody>
      </p:sp>
      <p:grpSp>
        <p:nvGrpSpPr>
          <p:cNvPr name="Group 15" id="15"/>
          <p:cNvGrpSpPr/>
          <p:nvPr/>
        </p:nvGrpSpPr>
        <p:grpSpPr>
          <a:xfrm rot="0">
            <a:off x="9854104" y="2338449"/>
            <a:ext cx="3047194" cy="2139525"/>
            <a:chOff x="0" y="0"/>
            <a:chExt cx="4062925" cy="2852700"/>
          </a:xfrm>
        </p:grpSpPr>
        <p:sp>
          <p:nvSpPr>
            <p:cNvPr name="TextBox 16" id="16"/>
            <p:cNvSpPr txBox="true"/>
            <p:nvPr/>
          </p:nvSpPr>
          <p:spPr>
            <a:xfrm rot="0">
              <a:off x="0" y="-66675"/>
              <a:ext cx="4062925" cy="716928"/>
            </a:xfrm>
            <a:prstGeom prst="rect">
              <a:avLst/>
            </a:prstGeom>
          </p:spPr>
          <p:txBody>
            <a:bodyPr anchor="t" rtlCol="false" tIns="0" lIns="0" bIns="0" rIns="0">
              <a:spAutoFit/>
            </a:bodyPr>
            <a:lstStyle/>
            <a:p>
              <a:pPr algn="l">
                <a:lnSpc>
                  <a:spcPts val="4480"/>
                </a:lnSpc>
              </a:pPr>
              <a:r>
                <a:rPr lang="en-US" sz="3200">
                  <a:solidFill>
                    <a:srgbClr val="D5D8DB"/>
                  </a:solidFill>
                  <a:latin typeface="HK Grotesk Light"/>
                </a:rPr>
                <a:t>Integrated</a:t>
              </a:r>
            </a:p>
          </p:txBody>
        </p:sp>
        <p:sp>
          <p:nvSpPr>
            <p:cNvPr name="TextBox 17" id="17"/>
            <p:cNvSpPr txBox="true"/>
            <p:nvPr/>
          </p:nvSpPr>
          <p:spPr>
            <a:xfrm rot="0">
              <a:off x="0" y="1193392"/>
              <a:ext cx="4062925" cy="1659308"/>
            </a:xfrm>
            <a:prstGeom prst="rect">
              <a:avLst/>
            </a:prstGeom>
          </p:spPr>
          <p:txBody>
            <a:bodyPr anchor="t" rtlCol="false" tIns="0" lIns="0" bIns="0" rIns="0">
              <a:spAutoFit/>
            </a:bodyPr>
            <a:lstStyle/>
            <a:p>
              <a:pPr>
                <a:lnSpc>
                  <a:spcPts val="2470"/>
                </a:lnSpc>
              </a:pPr>
              <a:r>
                <a:rPr lang="en-US" sz="1899">
                  <a:solidFill>
                    <a:srgbClr val="D5D8DB"/>
                  </a:solidFill>
                  <a:latin typeface="HK Grotesk Light"/>
                </a:rPr>
                <a:t>To create a platform which serves as a one step solution for the user's music streaming needs. </a:t>
              </a:r>
            </a:p>
          </p:txBody>
        </p:sp>
      </p:grpSp>
      <p:grpSp>
        <p:nvGrpSpPr>
          <p:cNvPr name="Group 18" id="18"/>
          <p:cNvGrpSpPr/>
          <p:nvPr/>
        </p:nvGrpSpPr>
        <p:grpSpPr>
          <a:xfrm rot="0">
            <a:off x="14218479" y="2338449"/>
            <a:ext cx="3047194" cy="2405316"/>
            <a:chOff x="0" y="0"/>
            <a:chExt cx="4062925" cy="3207088"/>
          </a:xfrm>
        </p:grpSpPr>
        <p:sp>
          <p:nvSpPr>
            <p:cNvPr name="TextBox 19" id="19"/>
            <p:cNvSpPr txBox="true"/>
            <p:nvPr/>
          </p:nvSpPr>
          <p:spPr>
            <a:xfrm rot="0">
              <a:off x="0" y="-66675"/>
              <a:ext cx="4062925" cy="716928"/>
            </a:xfrm>
            <a:prstGeom prst="rect">
              <a:avLst/>
            </a:prstGeom>
          </p:spPr>
          <p:txBody>
            <a:bodyPr anchor="t" rtlCol="false" tIns="0" lIns="0" bIns="0" rIns="0">
              <a:spAutoFit/>
            </a:bodyPr>
            <a:lstStyle/>
            <a:p>
              <a:pPr algn="l">
                <a:lnSpc>
                  <a:spcPts val="4480"/>
                </a:lnSpc>
              </a:pPr>
              <a:r>
                <a:rPr lang="en-US" sz="3200">
                  <a:solidFill>
                    <a:srgbClr val="D5D8DB"/>
                  </a:solidFill>
                  <a:latin typeface="HK Grotesk Light"/>
                </a:rPr>
                <a:t>Interactive</a:t>
              </a:r>
            </a:p>
          </p:txBody>
        </p:sp>
        <p:sp>
          <p:nvSpPr>
            <p:cNvPr name="TextBox 20" id="20"/>
            <p:cNvSpPr txBox="true"/>
            <p:nvPr/>
          </p:nvSpPr>
          <p:spPr>
            <a:xfrm rot="0">
              <a:off x="0" y="1129672"/>
              <a:ext cx="4062925" cy="2077416"/>
            </a:xfrm>
            <a:prstGeom prst="rect">
              <a:avLst/>
            </a:prstGeom>
          </p:spPr>
          <p:txBody>
            <a:bodyPr anchor="t" rtlCol="false" tIns="0" lIns="0" bIns="0" rIns="0">
              <a:spAutoFit/>
            </a:bodyPr>
            <a:lstStyle/>
            <a:p>
              <a:pPr>
                <a:lnSpc>
                  <a:spcPts val="2469"/>
                </a:lnSpc>
              </a:pPr>
              <a:r>
                <a:rPr lang="en-US" sz="1899">
                  <a:solidFill>
                    <a:srgbClr val="D5D8DB"/>
                  </a:solidFill>
                  <a:latin typeface="HK Grotesk Light"/>
                </a:rPr>
                <a:t>To stand apart from the existing apps by providing a personalized GUI that makes the porting process more engaging. </a:t>
              </a:r>
            </a:p>
          </p:txBody>
        </p:sp>
      </p:grpSp>
      <p:sp>
        <p:nvSpPr>
          <p:cNvPr name="AutoShape 21" id="21"/>
          <p:cNvSpPr/>
          <p:nvPr/>
        </p:nvSpPr>
        <p:spPr>
          <a:xfrm rot="0">
            <a:off x="1065167" y="5187944"/>
            <a:ext cx="3047194" cy="9569"/>
          </a:xfrm>
          <a:prstGeom prst="rect">
            <a:avLst/>
          </a:prstGeom>
          <a:solidFill>
            <a:srgbClr val="D5D8DB"/>
          </a:solidFill>
        </p:spPr>
      </p:sp>
      <p:sp>
        <p:nvSpPr>
          <p:cNvPr name="AutoShape 22" id="22"/>
          <p:cNvSpPr/>
          <p:nvPr/>
        </p:nvSpPr>
        <p:spPr>
          <a:xfrm rot="0">
            <a:off x="5459636" y="5187944"/>
            <a:ext cx="3047194" cy="9569"/>
          </a:xfrm>
          <a:prstGeom prst="rect">
            <a:avLst/>
          </a:prstGeom>
          <a:solidFill>
            <a:srgbClr val="D5D8DB"/>
          </a:solidFill>
        </p:spPr>
      </p:sp>
      <p:pic>
        <p:nvPicPr>
          <p:cNvPr name="Picture 23" id="2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01634" y="9002010"/>
            <a:ext cx="108841" cy="217405"/>
          </a:xfrm>
          <a:prstGeom prst="rect">
            <a:avLst/>
          </a:prstGeom>
        </p:spPr>
      </p:pic>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003520" y="5356483"/>
            <a:ext cx="108841" cy="217405"/>
          </a:xfrm>
          <a:prstGeom prst="rect">
            <a:avLst/>
          </a:prstGeom>
        </p:spPr>
      </p:pic>
      <p:pic>
        <p:nvPicPr>
          <p:cNvPr name="Picture 25" id="2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397988" y="5356483"/>
            <a:ext cx="108841" cy="217405"/>
          </a:xfrm>
          <a:prstGeom prst="rect">
            <a:avLst/>
          </a:prstGeom>
        </p:spPr>
      </p:pic>
      <p:sp>
        <p:nvSpPr>
          <p:cNvPr name="TextBox 26" id="26"/>
          <p:cNvSpPr txBox="true"/>
          <p:nvPr/>
        </p:nvSpPr>
        <p:spPr>
          <a:xfrm rot="0">
            <a:off x="9854104" y="5318383"/>
            <a:ext cx="486612" cy="273685"/>
          </a:xfrm>
          <a:prstGeom prst="rect">
            <a:avLst/>
          </a:prstGeom>
        </p:spPr>
        <p:txBody>
          <a:bodyPr anchor="t" rtlCol="false" tIns="0" lIns="0" bIns="0" rIns="0">
            <a:spAutoFit/>
          </a:bodyPr>
          <a:lstStyle/>
          <a:p>
            <a:pPr>
              <a:lnSpc>
                <a:spcPts val="2240"/>
              </a:lnSpc>
            </a:pPr>
            <a:r>
              <a:rPr lang="en-US" sz="1600">
                <a:solidFill>
                  <a:srgbClr val="D5D8DB"/>
                </a:solidFill>
                <a:latin typeface="Inter Bold"/>
              </a:rPr>
              <a:t>03</a:t>
            </a:r>
          </a:p>
        </p:txBody>
      </p:sp>
      <p:sp>
        <p:nvSpPr>
          <p:cNvPr name="AutoShape 27" id="27"/>
          <p:cNvSpPr/>
          <p:nvPr/>
        </p:nvSpPr>
        <p:spPr>
          <a:xfrm rot="0">
            <a:off x="9854104" y="5187944"/>
            <a:ext cx="3047194" cy="9569"/>
          </a:xfrm>
          <a:prstGeom prst="rect">
            <a:avLst/>
          </a:prstGeom>
          <a:solidFill>
            <a:srgbClr val="D5D8DB"/>
          </a:solidFill>
        </p:spPr>
      </p:sp>
      <p:pic>
        <p:nvPicPr>
          <p:cNvPr name="Picture 28" id="2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792457" y="5356483"/>
            <a:ext cx="108841" cy="217405"/>
          </a:xfrm>
          <a:prstGeom prst="rect">
            <a:avLst/>
          </a:prstGeom>
        </p:spPr>
      </p:pic>
      <p:sp>
        <p:nvSpPr>
          <p:cNvPr name="TextBox 29" id="29"/>
          <p:cNvSpPr txBox="true"/>
          <p:nvPr/>
        </p:nvSpPr>
        <p:spPr>
          <a:xfrm rot="0">
            <a:off x="14218479" y="5318383"/>
            <a:ext cx="486612" cy="273685"/>
          </a:xfrm>
          <a:prstGeom prst="rect">
            <a:avLst/>
          </a:prstGeom>
        </p:spPr>
        <p:txBody>
          <a:bodyPr anchor="t" rtlCol="false" tIns="0" lIns="0" bIns="0" rIns="0">
            <a:spAutoFit/>
          </a:bodyPr>
          <a:lstStyle/>
          <a:p>
            <a:pPr>
              <a:lnSpc>
                <a:spcPts val="2240"/>
              </a:lnSpc>
            </a:pPr>
            <a:r>
              <a:rPr lang="en-US" sz="1600">
                <a:solidFill>
                  <a:srgbClr val="D5D8DB"/>
                </a:solidFill>
                <a:latin typeface="Inter Bold"/>
              </a:rPr>
              <a:t>04</a:t>
            </a:r>
          </a:p>
        </p:txBody>
      </p:sp>
      <p:sp>
        <p:nvSpPr>
          <p:cNvPr name="AutoShape 30" id="30"/>
          <p:cNvSpPr/>
          <p:nvPr/>
        </p:nvSpPr>
        <p:spPr>
          <a:xfrm rot="0">
            <a:off x="14218479" y="5187944"/>
            <a:ext cx="3047194" cy="9569"/>
          </a:xfrm>
          <a:prstGeom prst="rect">
            <a:avLst/>
          </a:prstGeom>
          <a:solidFill>
            <a:srgbClr val="D5D8DB"/>
          </a:solidFill>
        </p:spPr>
      </p:sp>
      <p:pic>
        <p:nvPicPr>
          <p:cNvPr name="Picture 31" id="3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6832" y="5356483"/>
            <a:ext cx="108841" cy="217405"/>
          </a:xfrm>
          <a:prstGeom prst="rect">
            <a:avLst/>
          </a:prstGeom>
        </p:spPr>
      </p:pic>
      <p:grpSp>
        <p:nvGrpSpPr>
          <p:cNvPr name="Group 32" id="32"/>
          <p:cNvGrpSpPr/>
          <p:nvPr/>
        </p:nvGrpSpPr>
        <p:grpSpPr>
          <a:xfrm rot="0">
            <a:off x="1101634" y="6308053"/>
            <a:ext cx="16230600" cy="1754412"/>
            <a:chOff x="0" y="0"/>
            <a:chExt cx="21640800" cy="2339216"/>
          </a:xfrm>
        </p:grpSpPr>
        <p:sp>
          <p:nvSpPr>
            <p:cNvPr name="TextBox 33" id="33"/>
            <p:cNvSpPr txBox="true"/>
            <p:nvPr/>
          </p:nvSpPr>
          <p:spPr>
            <a:xfrm rot="0">
              <a:off x="72561" y="694566"/>
              <a:ext cx="21285747" cy="1644650"/>
            </a:xfrm>
            <a:prstGeom prst="rect">
              <a:avLst/>
            </a:prstGeom>
          </p:spPr>
          <p:txBody>
            <a:bodyPr anchor="t" rtlCol="false" tIns="0" lIns="0" bIns="0" rIns="0">
              <a:spAutoFit/>
            </a:bodyPr>
            <a:lstStyle/>
            <a:p>
              <a:pPr>
                <a:lnSpc>
                  <a:spcPts val="9600"/>
                </a:lnSpc>
              </a:pPr>
              <a:r>
                <a:rPr lang="en-US" sz="8000">
                  <a:solidFill>
                    <a:srgbClr val="D5D8DB"/>
                  </a:solidFill>
                  <a:latin typeface="Inter Bold"/>
                </a:rPr>
                <a:t>OUR MOTIVATION</a:t>
              </a:r>
            </a:p>
          </p:txBody>
        </p:sp>
        <p:sp>
          <p:nvSpPr>
            <p:cNvPr name="AutoShape 34" id="34"/>
            <p:cNvSpPr/>
            <p:nvPr/>
          </p:nvSpPr>
          <p:spPr>
            <a:xfrm rot="0">
              <a:off x="0" y="0"/>
              <a:ext cx="21640800" cy="12700"/>
            </a:xfrm>
            <a:prstGeom prst="rect">
              <a:avLst/>
            </a:prstGeom>
            <a:solidFill>
              <a:srgbClr val="D5D8DB"/>
            </a:solidFill>
          </p:spPr>
        </p:sp>
      </p:grpSp>
      <p:pic>
        <p:nvPicPr>
          <p:cNvPr name="Picture 35" id="3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634572"/>
            <a:ext cx="763602" cy="763602"/>
          </a:xfrm>
          <a:prstGeom prst="rect">
            <a:avLst/>
          </a:prstGeom>
        </p:spPr>
      </p:pic>
      <p:sp>
        <p:nvSpPr>
          <p:cNvPr name="TextBox 36" id="36"/>
          <p:cNvSpPr txBox="true"/>
          <p:nvPr/>
        </p:nvSpPr>
        <p:spPr>
          <a:xfrm rot="0">
            <a:off x="904065" y="1350561"/>
            <a:ext cx="1250043" cy="448481"/>
          </a:xfrm>
          <a:prstGeom prst="rect">
            <a:avLst/>
          </a:prstGeom>
        </p:spPr>
        <p:txBody>
          <a:bodyPr anchor="t" rtlCol="false" tIns="0" lIns="0" bIns="0" rIns="0">
            <a:spAutoFit/>
          </a:bodyPr>
          <a:lstStyle/>
          <a:p>
            <a:pPr>
              <a:lnSpc>
                <a:spcPts val="3683"/>
              </a:lnSpc>
            </a:pPr>
            <a:r>
              <a:rPr lang="en-US" sz="2630" spc="-52">
                <a:solidFill>
                  <a:srgbClr val="D5D8DB"/>
                </a:solidFill>
                <a:latin typeface="Lexend Deca Bold"/>
              </a:rPr>
              <a:t>Apollo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028700" y="8579893"/>
            <a:ext cx="16230600" cy="9525"/>
          </a:xfrm>
          <a:prstGeom prst="rect">
            <a:avLst/>
          </a:prstGeom>
          <a:solidFill>
            <a:srgbClr val="1D2B42"/>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0216" y="9002010"/>
            <a:ext cx="108841" cy="21740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01634" y="9002010"/>
            <a:ext cx="108841" cy="21740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026220" y="1028700"/>
            <a:ext cx="233080" cy="155104"/>
          </a:xfrm>
          <a:prstGeom prst="rect">
            <a:avLst/>
          </a:prstGeom>
        </p:spPr>
      </p:pic>
      <p:sp>
        <p:nvSpPr>
          <p:cNvPr name="AutoShape 6" id="6"/>
          <p:cNvSpPr/>
          <p:nvPr/>
        </p:nvSpPr>
        <p:spPr>
          <a:xfrm rot="0">
            <a:off x="1028700" y="2026693"/>
            <a:ext cx="16230600" cy="9525"/>
          </a:xfrm>
          <a:prstGeom prst="rect">
            <a:avLst/>
          </a:prstGeom>
          <a:solidFill>
            <a:srgbClr val="1D2B42"/>
          </a:solidFill>
        </p:spPr>
      </p:sp>
      <p:grpSp>
        <p:nvGrpSpPr>
          <p:cNvPr name="Group 7" id="7"/>
          <p:cNvGrpSpPr/>
          <p:nvPr/>
        </p:nvGrpSpPr>
        <p:grpSpPr>
          <a:xfrm rot="0">
            <a:off x="1410501" y="5141567"/>
            <a:ext cx="2562579" cy="2915772"/>
            <a:chOff x="0" y="0"/>
            <a:chExt cx="3416772" cy="3887695"/>
          </a:xfrm>
        </p:grpSpPr>
        <p:sp>
          <p:nvSpPr>
            <p:cNvPr name="AutoShape 8" id="8"/>
            <p:cNvSpPr/>
            <p:nvPr/>
          </p:nvSpPr>
          <p:spPr>
            <a:xfrm rot="0">
              <a:off x="0" y="0"/>
              <a:ext cx="3416772" cy="12700"/>
            </a:xfrm>
            <a:prstGeom prst="rect">
              <a:avLst/>
            </a:prstGeom>
            <a:solidFill>
              <a:srgbClr val="1D2B42"/>
            </a:solidFill>
          </p:spPr>
        </p:sp>
        <p:sp>
          <p:nvSpPr>
            <p:cNvPr name="TextBox 9" id="9"/>
            <p:cNvSpPr txBox="true"/>
            <p:nvPr/>
          </p:nvSpPr>
          <p:spPr>
            <a:xfrm rot="0">
              <a:off x="0" y="2228460"/>
              <a:ext cx="3416772" cy="1659236"/>
            </a:xfrm>
            <a:prstGeom prst="rect">
              <a:avLst/>
            </a:prstGeom>
          </p:spPr>
          <p:txBody>
            <a:bodyPr anchor="t" rtlCol="false" tIns="0" lIns="0" bIns="0" rIns="0">
              <a:spAutoFit/>
            </a:bodyPr>
            <a:lstStyle/>
            <a:p>
              <a:pPr>
                <a:lnSpc>
                  <a:spcPts val="2470"/>
                </a:lnSpc>
              </a:pPr>
              <a:r>
                <a:rPr lang="en-US" sz="1899">
                  <a:solidFill>
                    <a:srgbClr val="1D2B42"/>
                  </a:solidFill>
                  <a:latin typeface="HK Grotesk Light"/>
                </a:rPr>
                <a:t>To provide the user with 30 second snippets of their favourite songs playing </a:t>
              </a:r>
            </a:p>
          </p:txBody>
        </p:sp>
        <p:sp>
          <p:nvSpPr>
            <p:cNvPr name="TextBox 10" id="10"/>
            <p:cNvSpPr txBox="true"/>
            <p:nvPr/>
          </p:nvSpPr>
          <p:spPr>
            <a:xfrm rot="0">
              <a:off x="0" y="489031"/>
              <a:ext cx="3416772" cy="1147330"/>
            </a:xfrm>
            <a:prstGeom prst="rect">
              <a:avLst/>
            </a:prstGeom>
          </p:spPr>
          <p:txBody>
            <a:bodyPr anchor="t" rtlCol="false" tIns="0" lIns="0" bIns="0" rIns="0">
              <a:spAutoFit/>
            </a:bodyPr>
            <a:lstStyle/>
            <a:p>
              <a:pPr>
                <a:lnSpc>
                  <a:spcPts val="3360"/>
                </a:lnSpc>
              </a:pPr>
              <a:r>
                <a:rPr lang="en-US" sz="2799">
                  <a:solidFill>
                    <a:srgbClr val="1D2B42"/>
                  </a:solidFill>
                  <a:latin typeface="Inter Bold"/>
                </a:rPr>
                <a:t>Music Snippet Playing</a:t>
              </a:r>
            </a:p>
          </p:txBody>
        </p:sp>
      </p:grpSp>
      <p:sp>
        <p:nvSpPr>
          <p:cNvPr name="AutoShape 11" id="11"/>
          <p:cNvSpPr/>
          <p:nvPr/>
        </p:nvSpPr>
        <p:spPr>
          <a:xfrm rot="0">
            <a:off x="5138689" y="5141567"/>
            <a:ext cx="2844207" cy="9525"/>
          </a:xfrm>
          <a:prstGeom prst="rect">
            <a:avLst/>
          </a:prstGeom>
          <a:solidFill>
            <a:srgbClr val="1D2B42"/>
          </a:solidFill>
        </p:spPr>
      </p:sp>
      <p:sp>
        <p:nvSpPr>
          <p:cNvPr name="TextBox 12" id="12"/>
          <p:cNvSpPr txBox="true"/>
          <p:nvPr/>
        </p:nvSpPr>
        <p:spPr>
          <a:xfrm rot="0">
            <a:off x="5138689" y="6801839"/>
            <a:ext cx="2844207" cy="1140341"/>
          </a:xfrm>
          <a:prstGeom prst="rect">
            <a:avLst/>
          </a:prstGeom>
        </p:spPr>
        <p:txBody>
          <a:bodyPr anchor="t" rtlCol="false" tIns="0" lIns="0" bIns="0" rIns="0">
            <a:spAutoFit/>
          </a:bodyPr>
          <a:lstStyle/>
          <a:p>
            <a:pPr>
              <a:lnSpc>
                <a:spcPts val="2251"/>
              </a:lnSpc>
            </a:pPr>
            <a:r>
              <a:rPr lang="en-US" sz="1731">
                <a:solidFill>
                  <a:srgbClr val="1D2B42"/>
                </a:solidFill>
                <a:latin typeface="HK Grotesk Light"/>
              </a:rPr>
              <a:t>To allow porting of a playlist’s songs into a platform which is most commonly used by everyone</a:t>
            </a:r>
          </a:p>
        </p:txBody>
      </p:sp>
      <p:sp>
        <p:nvSpPr>
          <p:cNvPr name="TextBox 13" id="13"/>
          <p:cNvSpPr txBox="true"/>
          <p:nvPr/>
        </p:nvSpPr>
        <p:spPr>
          <a:xfrm rot="0">
            <a:off x="5138689" y="5422899"/>
            <a:ext cx="2844207" cy="1176554"/>
          </a:xfrm>
          <a:prstGeom prst="rect">
            <a:avLst/>
          </a:prstGeom>
        </p:spPr>
        <p:txBody>
          <a:bodyPr anchor="t" rtlCol="false" tIns="0" lIns="0" bIns="0" rIns="0">
            <a:spAutoFit/>
          </a:bodyPr>
          <a:lstStyle/>
          <a:p>
            <a:pPr>
              <a:lnSpc>
                <a:spcPts val="3062"/>
              </a:lnSpc>
            </a:pPr>
            <a:r>
              <a:rPr lang="en-US" sz="2552">
                <a:solidFill>
                  <a:srgbClr val="1D2B42"/>
                </a:solidFill>
                <a:latin typeface="Inter Bold"/>
              </a:rPr>
              <a:t>Playlist Porting to an All Accessible Platform</a:t>
            </a:r>
          </a:p>
        </p:txBody>
      </p:sp>
      <p:sp>
        <p:nvSpPr>
          <p:cNvPr name="AutoShape 14" id="14"/>
          <p:cNvSpPr/>
          <p:nvPr/>
        </p:nvSpPr>
        <p:spPr>
          <a:xfrm rot="0">
            <a:off x="8809337" y="5141567"/>
            <a:ext cx="2562579" cy="9525"/>
          </a:xfrm>
          <a:prstGeom prst="rect">
            <a:avLst/>
          </a:prstGeom>
          <a:solidFill>
            <a:srgbClr val="1D2B42"/>
          </a:solidFill>
        </p:spPr>
      </p:sp>
      <p:sp>
        <p:nvSpPr>
          <p:cNvPr name="TextBox 15" id="15"/>
          <p:cNvSpPr txBox="true"/>
          <p:nvPr/>
        </p:nvSpPr>
        <p:spPr>
          <a:xfrm rot="0">
            <a:off x="8809337" y="6801839"/>
            <a:ext cx="2897242" cy="1400774"/>
          </a:xfrm>
          <a:prstGeom prst="rect">
            <a:avLst/>
          </a:prstGeom>
        </p:spPr>
        <p:txBody>
          <a:bodyPr anchor="t" rtlCol="false" tIns="0" lIns="0" bIns="0" rIns="0">
            <a:spAutoFit/>
          </a:bodyPr>
          <a:lstStyle/>
          <a:p>
            <a:pPr>
              <a:lnSpc>
                <a:spcPts val="2210"/>
              </a:lnSpc>
            </a:pPr>
            <a:r>
              <a:rPr lang="en-US" sz="1700">
                <a:solidFill>
                  <a:srgbClr val="1D2B42"/>
                </a:solidFill>
                <a:latin typeface="HK Grotesk Light"/>
              </a:rPr>
              <a:t>To use the songs ported, we wanted to create a playlist with the same name from where it has been ported.</a:t>
            </a:r>
          </a:p>
          <a:p>
            <a:pPr>
              <a:lnSpc>
                <a:spcPts val="2210"/>
              </a:lnSpc>
            </a:pPr>
          </a:p>
        </p:txBody>
      </p:sp>
      <p:sp>
        <p:nvSpPr>
          <p:cNvPr name="TextBox 16" id="16"/>
          <p:cNvSpPr txBox="true"/>
          <p:nvPr/>
        </p:nvSpPr>
        <p:spPr>
          <a:xfrm rot="0">
            <a:off x="8809337" y="5505959"/>
            <a:ext cx="2897242" cy="1175255"/>
          </a:xfrm>
          <a:prstGeom prst="rect">
            <a:avLst/>
          </a:prstGeom>
        </p:spPr>
        <p:txBody>
          <a:bodyPr anchor="t" rtlCol="false" tIns="0" lIns="0" bIns="0" rIns="0">
            <a:spAutoFit/>
          </a:bodyPr>
          <a:lstStyle/>
          <a:p>
            <a:pPr>
              <a:lnSpc>
                <a:spcPts val="3060"/>
              </a:lnSpc>
            </a:pPr>
            <a:r>
              <a:rPr lang="en-US" sz="2550">
                <a:solidFill>
                  <a:srgbClr val="1D2B42"/>
                </a:solidFill>
                <a:latin typeface="Inter Bold"/>
              </a:rPr>
              <a:t>Playlist Creation on the Same Platform</a:t>
            </a:r>
          </a:p>
        </p:txBody>
      </p:sp>
      <p:pic>
        <p:nvPicPr>
          <p:cNvPr name="Picture 17" id="1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28700" y="634572"/>
            <a:ext cx="763602" cy="763602"/>
          </a:xfrm>
          <a:prstGeom prst="rect">
            <a:avLst/>
          </a:prstGeom>
        </p:spPr>
      </p:pic>
      <p:sp>
        <p:nvSpPr>
          <p:cNvPr name="AutoShape 18" id="18"/>
          <p:cNvSpPr/>
          <p:nvPr/>
        </p:nvSpPr>
        <p:spPr>
          <a:xfrm rot="0">
            <a:off x="12438978" y="5141567"/>
            <a:ext cx="2562579" cy="9525"/>
          </a:xfrm>
          <a:prstGeom prst="rect">
            <a:avLst/>
          </a:prstGeom>
          <a:solidFill>
            <a:srgbClr val="1D2B42"/>
          </a:solidFill>
        </p:spPr>
      </p:sp>
      <p:sp>
        <p:nvSpPr>
          <p:cNvPr name="TextBox 19" id="19"/>
          <p:cNvSpPr txBox="true"/>
          <p:nvPr/>
        </p:nvSpPr>
        <p:spPr>
          <a:xfrm rot="0">
            <a:off x="12438978" y="6801839"/>
            <a:ext cx="3412660" cy="1120111"/>
          </a:xfrm>
          <a:prstGeom prst="rect">
            <a:avLst/>
          </a:prstGeom>
        </p:spPr>
        <p:txBody>
          <a:bodyPr anchor="t" rtlCol="false" tIns="0" lIns="0" bIns="0" rIns="0">
            <a:spAutoFit/>
          </a:bodyPr>
          <a:lstStyle/>
          <a:p>
            <a:pPr>
              <a:lnSpc>
                <a:spcPts val="2210"/>
              </a:lnSpc>
            </a:pPr>
            <a:r>
              <a:rPr lang="en-US" sz="1700">
                <a:solidFill>
                  <a:srgbClr val="1D2B42"/>
                </a:solidFill>
                <a:latin typeface="HK Grotesk Light"/>
              </a:rPr>
              <a:t>To provide the custom features was not enough to attract users for this application. We need to provide a 360 degree experience</a:t>
            </a:r>
          </a:p>
        </p:txBody>
      </p:sp>
      <p:sp>
        <p:nvSpPr>
          <p:cNvPr name="TextBox 20" id="20"/>
          <p:cNvSpPr txBox="true"/>
          <p:nvPr/>
        </p:nvSpPr>
        <p:spPr>
          <a:xfrm rot="0">
            <a:off x="12438978" y="5424198"/>
            <a:ext cx="3180419" cy="1175255"/>
          </a:xfrm>
          <a:prstGeom prst="rect">
            <a:avLst/>
          </a:prstGeom>
        </p:spPr>
        <p:txBody>
          <a:bodyPr anchor="t" rtlCol="false" tIns="0" lIns="0" bIns="0" rIns="0">
            <a:spAutoFit/>
          </a:bodyPr>
          <a:lstStyle/>
          <a:p>
            <a:pPr>
              <a:lnSpc>
                <a:spcPts val="3060"/>
              </a:lnSpc>
            </a:pPr>
            <a:r>
              <a:rPr lang="en-US" sz="2550">
                <a:solidFill>
                  <a:srgbClr val="1D2B42"/>
                </a:solidFill>
                <a:latin typeface="Inter Bold"/>
              </a:rPr>
              <a:t>Basic Music Player Application Features</a:t>
            </a:r>
          </a:p>
        </p:txBody>
      </p:sp>
      <p:pic>
        <p:nvPicPr>
          <p:cNvPr name="Picture 21" id="2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10501" y="3998567"/>
            <a:ext cx="806264" cy="806264"/>
          </a:xfrm>
          <a:prstGeom prst="rect">
            <a:avLst/>
          </a:prstGeom>
        </p:spPr>
      </p:pic>
      <p:pic>
        <p:nvPicPr>
          <p:cNvPr name="Picture 22" id="2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5138689" y="3998567"/>
            <a:ext cx="806264" cy="806264"/>
          </a:xfrm>
          <a:prstGeom prst="rect">
            <a:avLst/>
          </a:prstGeom>
        </p:spPr>
      </p:pic>
      <p:pic>
        <p:nvPicPr>
          <p:cNvPr name="Picture 23" id="23"/>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8809337" y="3998567"/>
            <a:ext cx="806264" cy="806264"/>
          </a:xfrm>
          <a:prstGeom prst="rect">
            <a:avLst/>
          </a:prstGeom>
        </p:spPr>
      </p:pic>
      <p:pic>
        <p:nvPicPr>
          <p:cNvPr name="Picture 24" id="24"/>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2438978" y="3998567"/>
            <a:ext cx="806264" cy="806264"/>
          </a:xfrm>
          <a:prstGeom prst="rect">
            <a:avLst/>
          </a:prstGeom>
        </p:spPr>
      </p:pic>
      <p:sp>
        <p:nvSpPr>
          <p:cNvPr name="TextBox 25" id="25"/>
          <p:cNvSpPr txBox="true"/>
          <p:nvPr/>
        </p:nvSpPr>
        <p:spPr>
          <a:xfrm rot="0">
            <a:off x="1028700" y="2254728"/>
            <a:ext cx="17383935" cy="1228725"/>
          </a:xfrm>
          <a:prstGeom prst="rect">
            <a:avLst/>
          </a:prstGeom>
        </p:spPr>
        <p:txBody>
          <a:bodyPr anchor="t" rtlCol="false" tIns="0" lIns="0" bIns="0" rIns="0">
            <a:spAutoFit/>
          </a:bodyPr>
          <a:lstStyle/>
          <a:p>
            <a:pPr>
              <a:lnSpc>
                <a:spcPts val="9600"/>
              </a:lnSpc>
            </a:pPr>
            <a:r>
              <a:rPr lang="en-US" sz="8000">
                <a:solidFill>
                  <a:srgbClr val="1D2B42"/>
                </a:solidFill>
                <a:latin typeface="Lexend Deca Bold"/>
              </a:rPr>
              <a:t>Fundamental </a:t>
            </a:r>
            <a:r>
              <a:rPr lang="en-US" sz="8000">
                <a:solidFill>
                  <a:srgbClr val="1D2B42"/>
                </a:solidFill>
                <a:latin typeface="Lexend Deca Bold"/>
              </a:rPr>
              <a:t>Objectives</a:t>
            </a:r>
          </a:p>
        </p:txBody>
      </p:sp>
      <p:sp>
        <p:nvSpPr>
          <p:cNvPr name="TextBox 26" id="26"/>
          <p:cNvSpPr txBox="true"/>
          <p:nvPr/>
        </p:nvSpPr>
        <p:spPr>
          <a:xfrm rot="0">
            <a:off x="13221241" y="8938310"/>
            <a:ext cx="3413494" cy="306705"/>
          </a:xfrm>
          <a:prstGeom prst="rect">
            <a:avLst/>
          </a:prstGeom>
        </p:spPr>
        <p:txBody>
          <a:bodyPr anchor="t" rtlCol="false" tIns="0" lIns="0" bIns="0" rIns="0">
            <a:spAutoFit/>
          </a:bodyPr>
          <a:lstStyle/>
          <a:p>
            <a:pPr algn="r">
              <a:lnSpc>
                <a:spcPts val="2520"/>
              </a:lnSpc>
            </a:pPr>
            <a:r>
              <a:rPr lang="en-US" sz="1800" spc="36">
                <a:solidFill>
                  <a:srgbClr val="1D2B42"/>
                </a:solidFill>
                <a:latin typeface="HK Grotesk Light"/>
              </a:rPr>
              <a:t>Next</a:t>
            </a:r>
          </a:p>
        </p:txBody>
      </p:sp>
      <p:sp>
        <p:nvSpPr>
          <p:cNvPr name="TextBox 27" id="27"/>
          <p:cNvSpPr txBox="true"/>
          <p:nvPr/>
        </p:nvSpPr>
        <p:spPr>
          <a:xfrm rot="0">
            <a:off x="6581421" y="8935482"/>
            <a:ext cx="5125158" cy="312360"/>
          </a:xfrm>
          <a:prstGeom prst="rect">
            <a:avLst/>
          </a:prstGeom>
        </p:spPr>
        <p:txBody>
          <a:bodyPr anchor="t" rtlCol="false" tIns="0" lIns="0" bIns="0" rIns="0">
            <a:spAutoFit/>
          </a:bodyPr>
          <a:lstStyle/>
          <a:p>
            <a:pPr algn="ctr">
              <a:lnSpc>
                <a:spcPts val="2520"/>
              </a:lnSpc>
            </a:pPr>
            <a:r>
              <a:rPr lang="en-US" sz="1800" spc="36">
                <a:solidFill>
                  <a:srgbClr val="1D2B42"/>
                </a:solidFill>
                <a:latin typeface="HK Grotesk Light"/>
              </a:rPr>
              <a:t>06/26</a:t>
            </a:r>
          </a:p>
        </p:txBody>
      </p:sp>
      <p:sp>
        <p:nvSpPr>
          <p:cNvPr name="TextBox 28" id="28"/>
          <p:cNvSpPr txBox="true"/>
          <p:nvPr/>
        </p:nvSpPr>
        <p:spPr>
          <a:xfrm rot="0">
            <a:off x="1604485" y="8938310"/>
            <a:ext cx="3853531" cy="306705"/>
          </a:xfrm>
          <a:prstGeom prst="rect">
            <a:avLst/>
          </a:prstGeom>
        </p:spPr>
        <p:txBody>
          <a:bodyPr anchor="t" rtlCol="false" tIns="0" lIns="0" bIns="0" rIns="0">
            <a:spAutoFit/>
          </a:bodyPr>
          <a:lstStyle/>
          <a:p>
            <a:pPr algn="just">
              <a:lnSpc>
                <a:spcPts val="2520"/>
              </a:lnSpc>
            </a:pPr>
            <a:r>
              <a:rPr lang="en-US" sz="1800" spc="36">
                <a:solidFill>
                  <a:srgbClr val="1D2B42"/>
                </a:solidFill>
                <a:latin typeface="HK Grotesk Light"/>
              </a:rPr>
              <a:t>Back</a:t>
            </a:r>
          </a:p>
        </p:txBody>
      </p:sp>
      <p:sp>
        <p:nvSpPr>
          <p:cNvPr name="TextBox 29" id="29"/>
          <p:cNvSpPr txBox="true"/>
          <p:nvPr/>
        </p:nvSpPr>
        <p:spPr>
          <a:xfrm rot="0">
            <a:off x="904065" y="1350550"/>
            <a:ext cx="1250043" cy="448502"/>
          </a:xfrm>
          <a:prstGeom prst="rect">
            <a:avLst/>
          </a:prstGeom>
        </p:spPr>
        <p:txBody>
          <a:bodyPr anchor="t" rtlCol="false" tIns="0" lIns="0" bIns="0" rIns="0">
            <a:spAutoFit/>
          </a:bodyPr>
          <a:lstStyle/>
          <a:p>
            <a:pPr>
              <a:lnSpc>
                <a:spcPts val="3683"/>
              </a:lnSpc>
            </a:pPr>
            <a:r>
              <a:rPr lang="en-US" sz="2630" spc="-52">
                <a:solidFill>
                  <a:srgbClr val="1D2B42"/>
                </a:solidFill>
                <a:latin typeface="Lexend Deca Bold"/>
              </a:rPr>
              <a:t>Apollo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1244" r="0" b="31244"/>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026220" y="1028700"/>
            <a:ext cx="233080" cy="155104"/>
          </a:xfrm>
          <a:prstGeom prst="rect">
            <a:avLst/>
          </a:prstGeom>
        </p:spPr>
      </p:pic>
      <p:sp>
        <p:nvSpPr>
          <p:cNvPr name="AutoShape 4" id="4"/>
          <p:cNvSpPr/>
          <p:nvPr/>
        </p:nvSpPr>
        <p:spPr>
          <a:xfrm rot="0">
            <a:off x="1028700" y="8579893"/>
            <a:ext cx="16230600" cy="9525"/>
          </a:xfrm>
          <a:prstGeom prst="rect">
            <a:avLst/>
          </a:prstGeom>
          <a:solidFill>
            <a:srgbClr val="D5D8DB"/>
          </a:solidFill>
        </p:spPr>
      </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150216" y="9002010"/>
            <a:ext cx="108841" cy="217405"/>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101634" y="9002010"/>
            <a:ext cx="108841" cy="217405"/>
          </a:xfrm>
          <a:prstGeom prst="rect">
            <a:avLst/>
          </a:prstGeom>
        </p:spPr>
      </p:pic>
      <p:sp>
        <p:nvSpPr>
          <p:cNvPr name="AutoShape 7" id="7"/>
          <p:cNvSpPr/>
          <p:nvPr/>
        </p:nvSpPr>
        <p:spPr>
          <a:xfrm rot="0">
            <a:off x="1028700" y="7292989"/>
            <a:ext cx="16230600" cy="9525"/>
          </a:xfrm>
          <a:prstGeom prst="rect">
            <a:avLst/>
          </a:prstGeom>
          <a:solidFill>
            <a:srgbClr val="D5D8DB"/>
          </a:solidFill>
        </p:spPr>
      </p:sp>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28700" y="634572"/>
            <a:ext cx="763602" cy="763602"/>
          </a:xfrm>
          <a:prstGeom prst="rect">
            <a:avLst/>
          </a:prstGeom>
        </p:spPr>
      </p:pic>
      <p:sp>
        <p:nvSpPr>
          <p:cNvPr name="TextBox 9" id="9"/>
          <p:cNvSpPr txBox="true"/>
          <p:nvPr/>
        </p:nvSpPr>
        <p:spPr>
          <a:xfrm rot="0">
            <a:off x="2568162" y="7703742"/>
            <a:ext cx="13151675" cy="436202"/>
          </a:xfrm>
          <a:prstGeom prst="rect">
            <a:avLst/>
          </a:prstGeom>
        </p:spPr>
        <p:txBody>
          <a:bodyPr anchor="t" rtlCol="false" tIns="0" lIns="0" bIns="0" rIns="0">
            <a:spAutoFit/>
          </a:bodyPr>
          <a:lstStyle/>
          <a:p>
            <a:pPr algn="ctr">
              <a:lnSpc>
                <a:spcPts val="3360"/>
              </a:lnSpc>
            </a:pPr>
            <a:r>
              <a:rPr lang="en-US" sz="2799">
                <a:solidFill>
                  <a:srgbClr val="D5D8DB"/>
                </a:solidFill>
                <a:latin typeface="Inter Bold"/>
              </a:rPr>
              <a:t>Details about how our applciation is structured and implemented.</a:t>
            </a:r>
          </a:p>
        </p:txBody>
      </p:sp>
      <p:sp>
        <p:nvSpPr>
          <p:cNvPr name="TextBox 10" id="10"/>
          <p:cNvSpPr txBox="true"/>
          <p:nvPr/>
        </p:nvSpPr>
        <p:spPr>
          <a:xfrm rot="0">
            <a:off x="2568162" y="3823169"/>
            <a:ext cx="13151675" cy="1329668"/>
          </a:xfrm>
          <a:prstGeom prst="rect">
            <a:avLst/>
          </a:prstGeom>
        </p:spPr>
        <p:txBody>
          <a:bodyPr anchor="t" rtlCol="false" tIns="0" lIns="0" bIns="0" rIns="0">
            <a:spAutoFit/>
          </a:bodyPr>
          <a:lstStyle/>
          <a:p>
            <a:pPr algn="ctr">
              <a:lnSpc>
                <a:spcPts val="10080"/>
              </a:lnSpc>
            </a:pPr>
            <a:r>
              <a:rPr lang="en-US" sz="9600" spc="-480">
                <a:solidFill>
                  <a:srgbClr val="D5D8DB"/>
                </a:solidFill>
                <a:latin typeface="Lexend Deca Bold"/>
              </a:rPr>
              <a:t>Application Structure</a:t>
            </a:r>
          </a:p>
        </p:txBody>
      </p:sp>
      <p:sp>
        <p:nvSpPr>
          <p:cNvPr name="TextBox 11" id="11"/>
          <p:cNvSpPr txBox="true"/>
          <p:nvPr/>
        </p:nvSpPr>
        <p:spPr>
          <a:xfrm rot="0">
            <a:off x="13221241" y="8938310"/>
            <a:ext cx="3413494" cy="306705"/>
          </a:xfrm>
          <a:prstGeom prst="rect">
            <a:avLst/>
          </a:prstGeom>
        </p:spPr>
        <p:txBody>
          <a:bodyPr anchor="t" rtlCol="false" tIns="0" lIns="0" bIns="0" rIns="0">
            <a:spAutoFit/>
          </a:bodyPr>
          <a:lstStyle/>
          <a:p>
            <a:pPr algn="r">
              <a:lnSpc>
                <a:spcPts val="2520"/>
              </a:lnSpc>
            </a:pPr>
            <a:r>
              <a:rPr lang="en-US" sz="1800" spc="36">
                <a:solidFill>
                  <a:srgbClr val="D5D8DB"/>
                </a:solidFill>
                <a:latin typeface="HK Grotesk Light"/>
              </a:rPr>
              <a:t>Next</a:t>
            </a:r>
          </a:p>
        </p:txBody>
      </p:sp>
      <p:sp>
        <p:nvSpPr>
          <p:cNvPr name="TextBox 12" id="12"/>
          <p:cNvSpPr txBox="true"/>
          <p:nvPr/>
        </p:nvSpPr>
        <p:spPr>
          <a:xfrm rot="0">
            <a:off x="6581421" y="8935496"/>
            <a:ext cx="5125158" cy="312333"/>
          </a:xfrm>
          <a:prstGeom prst="rect">
            <a:avLst/>
          </a:prstGeom>
        </p:spPr>
        <p:txBody>
          <a:bodyPr anchor="t" rtlCol="false" tIns="0" lIns="0" bIns="0" rIns="0">
            <a:spAutoFit/>
          </a:bodyPr>
          <a:lstStyle/>
          <a:p>
            <a:pPr algn="ctr">
              <a:lnSpc>
                <a:spcPts val="2520"/>
              </a:lnSpc>
            </a:pPr>
            <a:r>
              <a:rPr lang="en-US" sz="1800" spc="36">
                <a:solidFill>
                  <a:srgbClr val="D5D8DB"/>
                </a:solidFill>
                <a:latin typeface="HK Grotesk Light"/>
              </a:rPr>
              <a:t>07/26</a:t>
            </a:r>
          </a:p>
        </p:txBody>
      </p:sp>
      <p:sp>
        <p:nvSpPr>
          <p:cNvPr name="TextBox 13" id="13"/>
          <p:cNvSpPr txBox="true"/>
          <p:nvPr/>
        </p:nvSpPr>
        <p:spPr>
          <a:xfrm rot="0">
            <a:off x="1604485" y="8938310"/>
            <a:ext cx="3853531" cy="306705"/>
          </a:xfrm>
          <a:prstGeom prst="rect">
            <a:avLst/>
          </a:prstGeom>
        </p:spPr>
        <p:txBody>
          <a:bodyPr anchor="t" rtlCol="false" tIns="0" lIns="0" bIns="0" rIns="0">
            <a:spAutoFit/>
          </a:bodyPr>
          <a:lstStyle/>
          <a:p>
            <a:pPr algn="just">
              <a:lnSpc>
                <a:spcPts val="2520"/>
              </a:lnSpc>
            </a:pPr>
            <a:r>
              <a:rPr lang="en-US" sz="1800" spc="36">
                <a:solidFill>
                  <a:srgbClr val="D5D8DB"/>
                </a:solidFill>
                <a:latin typeface="HK Grotesk Light"/>
              </a:rPr>
              <a:t>Back</a:t>
            </a:r>
          </a:p>
        </p:txBody>
      </p:sp>
      <p:sp>
        <p:nvSpPr>
          <p:cNvPr name="TextBox 14" id="14"/>
          <p:cNvSpPr txBox="true"/>
          <p:nvPr/>
        </p:nvSpPr>
        <p:spPr>
          <a:xfrm rot="0">
            <a:off x="904065" y="1350561"/>
            <a:ext cx="1250043" cy="448481"/>
          </a:xfrm>
          <a:prstGeom prst="rect">
            <a:avLst/>
          </a:prstGeom>
        </p:spPr>
        <p:txBody>
          <a:bodyPr anchor="t" rtlCol="false" tIns="0" lIns="0" bIns="0" rIns="0">
            <a:spAutoFit/>
          </a:bodyPr>
          <a:lstStyle/>
          <a:p>
            <a:pPr>
              <a:lnSpc>
                <a:spcPts val="3683"/>
              </a:lnSpc>
            </a:pPr>
            <a:r>
              <a:rPr lang="en-US" sz="2630" spc="-52">
                <a:solidFill>
                  <a:srgbClr val="D5D8DB"/>
                </a:solidFill>
                <a:latin typeface="Lexend Deca Bold"/>
              </a:rPr>
              <a:t>Apollo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D2B4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1195106">
            <a:off x="13772986" y="-2699960"/>
            <a:ext cx="6754461" cy="7887375"/>
          </a:xfrm>
          <a:prstGeom prst="rect">
            <a:avLst/>
          </a:prstGeom>
        </p:spPr>
      </p:pic>
      <p:sp>
        <p:nvSpPr>
          <p:cNvPr name="AutoShape 3" id="3"/>
          <p:cNvSpPr/>
          <p:nvPr/>
        </p:nvSpPr>
        <p:spPr>
          <a:xfrm rot="0">
            <a:off x="1028700" y="8579893"/>
            <a:ext cx="16230600" cy="9525"/>
          </a:xfrm>
          <a:prstGeom prst="rect">
            <a:avLst/>
          </a:prstGeom>
          <a:solidFill>
            <a:srgbClr val="D5D8DB"/>
          </a:solidFill>
        </p:spPr>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150216" y="9002010"/>
            <a:ext cx="108841" cy="21740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101634" y="9002010"/>
            <a:ext cx="108841" cy="217405"/>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28700" y="634572"/>
            <a:ext cx="763602" cy="763602"/>
          </a:xfrm>
          <a:prstGeom prst="rect">
            <a:avLst/>
          </a:prstGeom>
        </p:spPr>
      </p:pic>
      <p:grpSp>
        <p:nvGrpSpPr>
          <p:cNvPr name="Group 7" id="7"/>
          <p:cNvGrpSpPr/>
          <p:nvPr/>
        </p:nvGrpSpPr>
        <p:grpSpPr>
          <a:xfrm rot="0">
            <a:off x="6118257" y="2757023"/>
            <a:ext cx="5588322" cy="4772954"/>
            <a:chOff x="0" y="0"/>
            <a:chExt cx="7451096" cy="6363938"/>
          </a:xfrm>
        </p:grpSpPr>
        <p:grpSp>
          <p:nvGrpSpPr>
            <p:cNvPr name="Group 8" id="8"/>
            <p:cNvGrpSpPr/>
            <p:nvPr/>
          </p:nvGrpSpPr>
          <p:grpSpPr>
            <a:xfrm rot="0">
              <a:off x="4218243" y="6019668"/>
              <a:ext cx="1713458" cy="344270"/>
              <a:chOff x="0" y="0"/>
              <a:chExt cx="2888648" cy="580390"/>
            </a:xfrm>
          </p:grpSpPr>
          <p:sp>
            <p:nvSpPr>
              <p:cNvPr name="Freeform 9" id="9"/>
              <p:cNvSpPr/>
              <p:nvPr/>
            </p:nvSpPr>
            <p:spPr>
              <a:xfrm>
                <a:off x="2475898" y="38100"/>
                <a:ext cx="374650" cy="504190"/>
              </a:xfrm>
              <a:custGeom>
                <a:avLst/>
                <a:gdLst/>
                <a:ahLst/>
                <a:cxnLst/>
                <a:rect r="r" b="b" t="t" l="l"/>
                <a:pathLst>
                  <a:path h="504190" w="374650">
                    <a:moveTo>
                      <a:pt x="0" y="504190"/>
                    </a:moveTo>
                    <a:lnTo>
                      <a:pt x="0" y="0"/>
                    </a:lnTo>
                    <a:lnTo>
                      <a:pt x="374650" y="252730"/>
                    </a:lnTo>
                    <a:close/>
                  </a:path>
                </a:pathLst>
              </a:custGeom>
              <a:solidFill>
                <a:srgbClr val="F1F1F1">
                  <a:alpha val="49804"/>
                </a:srgbClr>
              </a:solidFill>
            </p:spPr>
          </p:sp>
          <p:sp>
            <p:nvSpPr>
              <p:cNvPr name="Freeform 10" id="10"/>
              <p:cNvSpPr/>
              <p:nvPr/>
            </p:nvSpPr>
            <p:spPr>
              <a:xfrm>
                <a:off x="0" y="-2540"/>
                <a:ext cx="2888648" cy="582930"/>
              </a:xfrm>
              <a:custGeom>
                <a:avLst/>
                <a:gdLst/>
                <a:ahLst/>
                <a:cxnLst/>
                <a:rect r="r" b="b" t="t" l="l"/>
                <a:pathLst>
                  <a:path h="582930" w="2888648">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F1F1F1">
                  <a:alpha val="49804"/>
                </a:srgbClr>
              </a:solidFill>
            </p:spPr>
          </p:sp>
        </p:grpSp>
        <p:grpSp>
          <p:nvGrpSpPr>
            <p:cNvPr name="Group 11" id="11"/>
            <p:cNvGrpSpPr/>
            <p:nvPr/>
          </p:nvGrpSpPr>
          <p:grpSpPr>
            <a:xfrm rot="0">
              <a:off x="4636029" y="2022663"/>
              <a:ext cx="2815066" cy="344270"/>
              <a:chOff x="0" y="0"/>
              <a:chExt cx="4745803" cy="580390"/>
            </a:xfrm>
          </p:grpSpPr>
          <p:sp>
            <p:nvSpPr>
              <p:cNvPr name="Freeform 12" id="12"/>
              <p:cNvSpPr/>
              <p:nvPr/>
            </p:nvSpPr>
            <p:spPr>
              <a:xfrm>
                <a:off x="4333053" y="38100"/>
                <a:ext cx="374650" cy="504190"/>
              </a:xfrm>
              <a:custGeom>
                <a:avLst/>
                <a:gdLst/>
                <a:ahLst/>
                <a:cxnLst/>
                <a:rect r="r" b="b" t="t" l="l"/>
                <a:pathLst>
                  <a:path h="504190" w="374650">
                    <a:moveTo>
                      <a:pt x="0" y="504190"/>
                    </a:moveTo>
                    <a:lnTo>
                      <a:pt x="0" y="0"/>
                    </a:lnTo>
                    <a:lnTo>
                      <a:pt x="374650" y="252730"/>
                    </a:lnTo>
                    <a:close/>
                  </a:path>
                </a:pathLst>
              </a:custGeom>
              <a:solidFill>
                <a:srgbClr val="F1F1F1">
                  <a:alpha val="49804"/>
                </a:srgbClr>
              </a:solidFill>
            </p:spPr>
          </p:sp>
          <p:sp>
            <p:nvSpPr>
              <p:cNvPr name="Freeform 13" id="13"/>
              <p:cNvSpPr/>
              <p:nvPr/>
            </p:nvSpPr>
            <p:spPr>
              <a:xfrm>
                <a:off x="0" y="-2540"/>
                <a:ext cx="4745803" cy="582930"/>
              </a:xfrm>
              <a:custGeom>
                <a:avLst/>
                <a:gdLst/>
                <a:ahLst/>
                <a:cxnLst/>
                <a:rect r="r" b="b" t="t" l="l"/>
                <a:pathLst>
                  <a:path h="582930" w="4745803">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F1F1F1">
                  <a:alpha val="49804"/>
                </a:srgbClr>
              </a:solidFill>
            </p:spPr>
          </p:sp>
        </p:grpSp>
        <p:grpSp>
          <p:nvGrpSpPr>
            <p:cNvPr name="Group 14" id="14"/>
            <p:cNvGrpSpPr/>
            <p:nvPr/>
          </p:nvGrpSpPr>
          <p:grpSpPr>
            <a:xfrm rot="0">
              <a:off x="4636029" y="4015812"/>
              <a:ext cx="2815066" cy="344270"/>
              <a:chOff x="0" y="0"/>
              <a:chExt cx="4745803" cy="580390"/>
            </a:xfrm>
          </p:grpSpPr>
          <p:sp>
            <p:nvSpPr>
              <p:cNvPr name="Freeform 15" id="15"/>
              <p:cNvSpPr/>
              <p:nvPr/>
            </p:nvSpPr>
            <p:spPr>
              <a:xfrm>
                <a:off x="4333053" y="38100"/>
                <a:ext cx="374650" cy="504190"/>
              </a:xfrm>
              <a:custGeom>
                <a:avLst/>
                <a:gdLst/>
                <a:ahLst/>
                <a:cxnLst/>
                <a:rect r="r" b="b" t="t" l="l"/>
                <a:pathLst>
                  <a:path h="504190" w="374650">
                    <a:moveTo>
                      <a:pt x="0" y="504190"/>
                    </a:moveTo>
                    <a:lnTo>
                      <a:pt x="0" y="0"/>
                    </a:lnTo>
                    <a:lnTo>
                      <a:pt x="374650" y="252730"/>
                    </a:lnTo>
                    <a:close/>
                  </a:path>
                </a:pathLst>
              </a:custGeom>
              <a:solidFill>
                <a:srgbClr val="F1F1F1">
                  <a:alpha val="49804"/>
                </a:srgbClr>
              </a:solidFill>
            </p:spPr>
          </p:sp>
          <p:sp>
            <p:nvSpPr>
              <p:cNvPr name="Freeform 16" id="16"/>
              <p:cNvSpPr/>
              <p:nvPr/>
            </p:nvSpPr>
            <p:spPr>
              <a:xfrm>
                <a:off x="0" y="-2540"/>
                <a:ext cx="4745803" cy="582930"/>
              </a:xfrm>
              <a:custGeom>
                <a:avLst/>
                <a:gdLst/>
                <a:ahLst/>
                <a:cxnLst/>
                <a:rect r="r" b="b" t="t" l="l"/>
                <a:pathLst>
                  <a:path h="582930" w="4745803">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F1F1F1">
                  <a:alpha val="49804"/>
                </a:srgbClr>
              </a:solidFill>
            </p:spPr>
          </p:sp>
        </p:grpSp>
        <p:sp>
          <p:nvSpPr>
            <p:cNvPr name="AutoShape 17" id="17"/>
            <p:cNvSpPr/>
            <p:nvPr/>
          </p:nvSpPr>
          <p:spPr>
            <a:xfrm rot="-5400000">
              <a:off x="201596" y="3161896"/>
              <a:ext cx="6019668" cy="42845"/>
            </a:xfrm>
            <a:prstGeom prst="rect">
              <a:avLst/>
            </a:prstGeom>
            <a:solidFill>
              <a:srgbClr val="F1F1F1">
                <a:alpha val="49804"/>
              </a:srgbClr>
            </a:solidFill>
          </p:spPr>
        </p:sp>
        <p:grpSp>
          <p:nvGrpSpPr>
            <p:cNvPr name="Group 18" id="18"/>
            <p:cNvGrpSpPr/>
            <p:nvPr/>
          </p:nvGrpSpPr>
          <p:grpSpPr>
            <a:xfrm rot="-10800000">
              <a:off x="0" y="4015812"/>
              <a:ext cx="2815066" cy="344270"/>
              <a:chOff x="0" y="0"/>
              <a:chExt cx="4745803" cy="580390"/>
            </a:xfrm>
          </p:grpSpPr>
          <p:sp>
            <p:nvSpPr>
              <p:cNvPr name="Freeform 19" id="19"/>
              <p:cNvSpPr/>
              <p:nvPr/>
            </p:nvSpPr>
            <p:spPr>
              <a:xfrm>
                <a:off x="4333053" y="38100"/>
                <a:ext cx="374650" cy="504190"/>
              </a:xfrm>
              <a:custGeom>
                <a:avLst/>
                <a:gdLst/>
                <a:ahLst/>
                <a:cxnLst/>
                <a:rect r="r" b="b" t="t" l="l"/>
                <a:pathLst>
                  <a:path h="504190" w="374650">
                    <a:moveTo>
                      <a:pt x="0" y="504190"/>
                    </a:moveTo>
                    <a:lnTo>
                      <a:pt x="0" y="0"/>
                    </a:lnTo>
                    <a:lnTo>
                      <a:pt x="374650" y="252730"/>
                    </a:lnTo>
                    <a:close/>
                  </a:path>
                </a:pathLst>
              </a:custGeom>
              <a:solidFill>
                <a:srgbClr val="F1F1F1">
                  <a:alpha val="49804"/>
                </a:srgbClr>
              </a:solidFill>
            </p:spPr>
          </p:sp>
          <p:sp>
            <p:nvSpPr>
              <p:cNvPr name="Freeform 20" id="20"/>
              <p:cNvSpPr/>
              <p:nvPr/>
            </p:nvSpPr>
            <p:spPr>
              <a:xfrm>
                <a:off x="0" y="-2540"/>
                <a:ext cx="4745803" cy="582930"/>
              </a:xfrm>
              <a:custGeom>
                <a:avLst/>
                <a:gdLst/>
                <a:ahLst/>
                <a:cxnLst/>
                <a:rect r="r" b="b" t="t" l="l"/>
                <a:pathLst>
                  <a:path h="582930" w="4745803">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F1F1F1">
                  <a:alpha val="49804"/>
                </a:srgbClr>
              </a:solidFill>
            </p:spPr>
          </p:sp>
        </p:grpSp>
        <p:grpSp>
          <p:nvGrpSpPr>
            <p:cNvPr name="Group 21" id="21"/>
            <p:cNvGrpSpPr/>
            <p:nvPr/>
          </p:nvGrpSpPr>
          <p:grpSpPr>
            <a:xfrm rot="-10800000">
              <a:off x="0" y="2022663"/>
              <a:ext cx="2815066" cy="344270"/>
              <a:chOff x="0" y="0"/>
              <a:chExt cx="4745803" cy="580390"/>
            </a:xfrm>
          </p:grpSpPr>
          <p:sp>
            <p:nvSpPr>
              <p:cNvPr name="Freeform 22" id="22"/>
              <p:cNvSpPr/>
              <p:nvPr/>
            </p:nvSpPr>
            <p:spPr>
              <a:xfrm>
                <a:off x="4333053" y="38100"/>
                <a:ext cx="374650" cy="504190"/>
              </a:xfrm>
              <a:custGeom>
                <a:avLst/>
                <a:gdLst/>
                <a:ahLst/>
                <a:cxnLst/>
                <a:rect r="r" b="b" t="t" l="l"/>
                <a:pathLst>
                  <a:path h="504190" w="374650">
                    <a:moveTo>
                      <a:pt x="0" y="504190"/>
                    </a:moveTo>
                    <a:lnTo>
                      <a:pt x="0" y="0"/>
                    </a:lnTo>
                    <a:lnTo>
                      <a:pt x="374650" y="252730"/>
                    </a:lnTo>
                    <a:close/>
                  </a:path>
                </a:pathLst>
              </a:custGeom>
              <a:solidFill>
                <a:srgbClr val="F1F1F1">
                  <a:alpha val="49804"/>
                </a:srgbClr>
              </a:solidFill>
            </p:spPr>
          </p:sp>
          <p:sp>
            <p:nvSpPr>
              <p:cNvPr name="Freeform 23" id="23"/>
              <p:cNvSpPr/>
              <p:nvPr/>
            </p:nvSpPr>
            <p:spPr>
              <a:xfrm>
                <a:off x="0" y="-2540"/>
                <a:ext cx="4745803" cy="582930"/>
              </a:xfrm>
              <a:custGeom>
                <a:avLst/>
                <a:gdLst/>
                <a:ahLst/>
                <a:cxnLst/>
                <a:rect r="r" b="b" t="t" l="l"/>
                <a:pathLst>
                  <a:path h="582930" w="4745803">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F1F1F1">
                  <a:alpha val="49804"/>
                </a:srgbClr>
              </a:solidFill>
            </p:spPr>
          </p:sp>
        </p:grpSp>
        <p:sp>
          <p:nvSpPr>
            <p:cNvPr name="AutoShape 24" id="24"/>
            <p:cNvSpPr/>
            <p:nvPr/>
          </p:nvSpPr>
          <p:spPr>
            <a:xfrm rot="-5400000">
              <a:off x="1229832" y="3160546"/>
              <a:ext cx="6019668" cy="42845"/>
            </a:xfrm>
            <a:prstGeom prst="rect">
              <a:avLst/>
            </a:prstGeom>
            <a:solidFill>
              <a:srgbClr val="F1F1F1">
                <a:alpha val="49804"/>
              </a:srgbClr>
            </a:solidFill>
          </p:spPr>
        </p:sp>
        <p:grpSp>
          <p:nvGrpSpPr>
            <p:cNvPr name="Group 25" id="25"/>
            <p:cNvGrpSpPr/>
            <p:nvPr/>
          </p:nvGrpSpPr>
          <p:grpSpPr>
            <a:xfrm rot="0">
              <a:off x="4218243" y="0"/>
              <a:ext cx="1713458" cy="344270"/>
              <a:chOff x="0" y="0"/>
              <a:chExt cx="2888648" cy="580390"/>
            </a:xfrm>
          </p:grpSpPr>
          <p:sp>
            <p:nvSpPr>
              <p:cNvPr name="Freeform 26" id="26"/>
              <p:cNvSpPr/>
              <p:nvPr/>
            </p:nvSpPr>
            <p:spPr>
              <a:xfrm>
                <a:off x="2475898" y="38100"/>
                <a:ext cx="374650" cy="504190"/>
              </a:xfrm>
              <a:custGeom>
                <a:avLst/>
                <a:gdLst/>
                <a:ahLst/>
                <a:cxnLst/>
                <a:rect r="r" b="b" t="t" l="l"/>
                <a:pathLst>
                  <a:path h="504190" w="374650">
                    <a:moveTo>
                      <a:pt x="0" y="504190"/>
                    </a:moveTo>
                    <a:lnTo>
                      <a:pt x="0" y="0"/>
                    </a:lnTo>
                    <a:lnTo>
                      <a:pt x="374650" y="252730"/>
                    </a:lnTo>
                    <a:close/>
                  </a:path>
                </a:pathLst>
              </a:custGeom>
              <a:solidFill>
                <a:srgbClr val="F1F1F1">
                  <a:alpha val="49804"/>
                </a:srgbClr>
              </a:solidFill>
            </p:spPr>
          </p:sp>
          <p:sp>
            <p:nvSpPr>
              <p:cNvPr name="Freeform 27" id="27"/>
              <p:cNvSpPr/>
              <p:nvPr/>
            </p:nvSpPr>
            <p:spPr>
              <a:xfrm>
                <a:off x="0" y="-2540"/>
                <a:ext cx="2888648" cy="582930"/>
              </a:xfrm>
              <a:custGeom>
                <a:avLst/>
                <a:gdLst/>
                <a:ahLst/>
                <a:cxnLst/>
                <a:rect r="r" b="b" t="t" l="l"/>
                <a:pathLst>
                  <a:path h="582930" w="2888648">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F1F1F1">
                  <a:alpha val="49804"/>
                </a:srgbClr>
              </a:solidFill>
            </p:spPr>
          </p:sp>
        </p:grpSp>
        <p:grpSp>
          <p:nvGrpSpPr>
            <p:cNvPr name="Group 28" id="28"/>
            <p:cNvGrpSpPr/>
            <p:nvPr/>
          </p:nvGrpSpPr>
          <p:grpSpPr>
            <a:xfrm rot="-10800000">
              <a:off x="1519394" y="2700"/>
              <a:ext cx="1713458" cy="344270"/>
              <a:chOff x="0" y="0"/>
              <a:chExt cx="2888648" cy="580390"/>
            </a:xfrm>
          </p:grpSpPr>
          <p:sp>
            <p:nvSpPr>
              <p:cNvPr name="Freeform 29" id="29"/>
              <p:cNvSpPr/>
              <p:nvPr/>
            </p:nvSpPr>
            <p:spPr>
              <a:xfrm>
                <a:off x="2475898" y="38100"/>
                <a:ext cx="374650" cy="504190"/>
              </a:xfrm>
              <a:custGeom>
                <a:avLst/>
                <a:gdLst/>
                <a:ahLst/>
                <a:cxnLst/>
                <a:rect r="r" b="b" t="t" l="l"/>
                <a:pathLst>
                  <a:path h="504190" w="374650">
                    <a:moveTo>
                      <a:pt x="0" y="504190"/>
                    </a:moveTo>
                    <a:lnTo>
                      <a:pt x="0" y="0"/>
                    </a:lnTo>
                    <a:lnTo>
                      <a:pt x="374650" y="252730"/>
                    </a:lnTo>
                    <a:close/>
                  </a:path>
                </a:pathLst>
              </a:custGeom>
              <a:solidFill>
                <a:srgbClr val="F1F1F1">
                  <a:alpha val="49804"/>
                </a:srgbClr>
              </a:solidFill>
            </p:spPr>
          </p:sp>
          <p:sp>
            <p:nvSpPr>
              <p:cNvPr name="Freeform 30" id="30"/>
              <p:cNvSpPr/>
              <p:nvPr/>
            </p:nvSpPr>
            <p:spPr>
              <a:xfrm>
                <a:off x="0" y="-2540"/>
                <a:ext cx="2888648" cy="582930"/>
              </a:xfrm>
              <a:custGeom>
                <a:avLst/>
                <a:gdLst/>
                <a:ahLst/>
                <a:cxnLst/>
                <a:rect r="r" b="b" t="t" l="l"/>
                <a:pathLst>
                  <a:path h="582930" w="2888648">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F1F1F1">
                  <a:alpha val="49804"/>
                </a:srgbClr>
              </a:solidFill>
            </p:spPr>
          </p:sp>
        </p:grpSp>
        <p:grpSp>
          <p:nvGrpSpPr>
            <p:cNvPr name="Group 31" id="31"/>
            <p:cNvGrpSpPr/>
            <p:nvPr/>
          </p:nvGrpSpPr>
          <p:grpSpPr>
            <a:xfrm rot="-10800000">
              <a:off x="1519394" y="6019668"/>
              <a:ext cx="1713458" cy="344270"/>
              <a:chOff x="0" y="0"/>
              <a:chExt cx="2888648" cy="580390"/>
            </a:xfrm>
          </p:grpSpPr>
          <p:sp>
            <p:nvSpPr>
              <p:cNvPr name="Freeform 32" id="32"/>
              <p:cNvSpPr/>
              <p:nvPr/>
            </p:nvSpPr>
            <p:spPr>
              <a:xfrm>
                <a:off x="2475898" y="38100"/>
                <a:ext cx="374650" cy="504190"/>
              </a:xfrm>
              <a:custGeom>
                <a:avLst/>
                <a:gdLst/>
                <a:ahLst/>
                <a:cxnLst/>
                <a:rect r="r" b="b" t="t" l="l"/>
                <a:pathLst>
                  <a:path h="504190" w="374650">
                    <a:moveTo>
                      <a:pt x="0" y="504190"/>
                    </a:moveTo>
                    <a:lnTo>
                      <a:pt x="0" y="0"/>
                    </a:lnTo>
                    <a:lnTo>
                      <a:pt x="374650" y="252730"/>
                    </a:lnTo>
                    <a:close/>
                  </a:path>
                </a:pathLst>
              </a:custGeom>
              <a:solidFill>
                <a:srgbClr val="F1F1F1">
                  <a:alpha val="49804"/>
                </a:srgbClr>
              </a:solidFill>
            </p:spPr>
          </p:sp>
          <p:sp>
            <p:nvSpPr>
              <p:cNvPr name="Freeform 33" id="33"/>
              <p:cNvSpPr/>
              <p:nvPr/>
            </p:nvSpPr>
            <p:spPr>
              <a:xfrm>
                <a:off x="0" y="-2540"/>
                <a:ext cx="2888648" cy="582930"/>
              </a:xfrm>
              <a:custGeom>
                <a:avLst/>
                <a:gdLst/>
                <a:ahLst/>
                <a:cxnLst/>
                <a:rect r="r" b="b" t="t" l="l"/>
                <a:pathLst>
                  <a:path h="582930" w="2888648">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F1F1F1">
                  <a:alpha val="49804"/>
                </a:srgbClr>
              </a:solidFill>
            </p:spPr>
          </p:sp>
        </p:grpSp>
      </p:grpSp>
      <p:pic>
        <p:nvPicPr>
          <p:cNvPr name="Picture 34" id="3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7419699" y="3650781"/>
            <a:ext cx="2985438" cy="2985438"/>
          </a:xfrm>
          <a:prstGeom prst="rect">
            <a:avLst/>
          </a:prstGeom>
        </p:spPr>
      </p:pic>
      <p:pic>
        <p:nvPicPr>
          <p:cNvPr name="Picture 35" id="35"/>
          <p:cNvPicPr>
            <a:picLocks noChangeAspect="true"/>
          </p:cNvPicPr>
          <p:nvPr/>
        </p:nvPicPr>
        <p:blipFill>
          <a:blip r:embed="rId10"/>
          <a:srcRect l="0" t="0" r="0" b="0"/>
          <a:stretch>
            <a:fillRect/>
          </a:stretch>
        </p:blipFill>
        <p:spPr>
          <a:xfrm flipH="false" flipV="false" rot="0">
            <a:off x="5437506" y="1948657"/>
            <a:ext cx="2287830" cy="1616733"/>
          </a:xfrm>
          <a:prstGeom prst="rect">
            <a:avLst/>
          </a:prstGeom>
        </p:spPr>
      </p:pic>
      <p:pic>
        <p:nvPicPr>
          <p:cNvPr name="Picture 36" id="36"/>
          <p:cNvPicPr>
            <a:picLocks noChangeAspect="true"/>
          </p:cNvPicPr>
          <p:nvPr/>
        </p:nvPicPr>
        <p:blipFill>
          <a:blip r:embed="rId11"/>
          <a:srcRect l="0" t="0" r="0" b="0"/>
          <a:stretch>
            <a:fillRect/>
          </a:stretch>
        </p:blipFill>
        <p:spPr>
          <a:xfrm flipH="false" flipV="false" rot="0">
            <a:off x="12028369" y="3618824"/>
            <a:ext cx="1591264" cy="1591264"/>
          </a:xfrm>
          <a:prstGeom prst="rect">
            <a:avLst/>
          </a:prstGeom>
        </p:spPr>
      </p:pic>
      <p:pic>
        <p:nvPicPr>
          <p:cNvPr name="Picture 37" id="37"/>
          <p:cNvPicPr>
            <a:picLocks noChangeAspect="true"/>
          </p:cNvPicPr>
          <p:nvPr/>
        </p:nvPicPr>
        <p:blipFill>
          <a:blip r:embed="rId12"/>
          <a:srcRect l="0" t="0" r="0" b="0"/>
          <a:stretch>
            <a:fillRect/>
          </a:stretch>
        </p:blipFill>
        <p:spPr>
          <a:xfrm flipH="false" flipV="false" rot="0">
            <a:off x="4399638" y="3391461"/>
            <a:ext cx="1392356" cy="1591264"/>
          </a:xfrm>
          <a:prstGeom prst="rect">
            <a:avLst/>
          </a:prstGeom>
        </p:spPr>
      </p:pic>
      <p:pic>
        <p:nvPicPr>
          <p:cNvPr name="Picture 38" id="38"/>
          <p:cNvPicPr>
            <a:picLocks noChangeAspect="true"/>
          </p:cNvPicPr>
          <p:nvPr/>
        </p:nvPicPr>
        <p:blipFill>
          <a:blip r:embed="rId13"/>
          <a:srcRect l="0" t="0" r="0" b="0"/>
          <a:stretch>
            <a:fillRect/>
          </a:stretch>
        </p:blipFill>
        <p:spPr>
          <a:xfrm flipH="false" flipV="false" rot="0">
            <a:off x="4321070" y="5327314"/>
            <a:ext cx="1549491" cy="1549491"/>
          </a:xfrm>
          <a:prstGeom prst="rect">
            <a:avLst/>
          </a:prstGeom>
        </p:spPr>
      </p:pic>
      <p:pic>
        <p:nvPicPr>
          <p:cNvPr name="Picture 39" id="39"/>
          <p:cNvPicPr>
            <a:picLocks noChangeAspect="true"/>
          </p:cNvPicPr>
          <p:nvPr/>
        </p:nvPicPr>
        <p:blipFill>
          <a:blip r:embed="rId14"/>
          <a:srcRect l="0" t="0" r="0" b="0"/>
          <a:stretch>
            <a:fillRect/>
          </a:stretch>
        </p:blipFill>
        <p:spPr>
          <a:xfrm flipH="false" flipV="false" rot="0">
            <a:off x="5458017" y="6961217"/>
            <a:ext cx="2022259" cy="1137520"/>
          </a:xfrm>
          <a:prstGeom prst="rect">
            <a:avLst/>
          </a:prstGeom>
        </p:spPr>
      </p:pic>
      <p:pic>
        <p:nvPicPr>
          <p:cNvPr name="Picture 40" id="40"/>
          <p:cNvPicPr>
            <a:picLocks noChangeAspect="true"/>
          </p:cNvPicPr>
          <p:nvPr/>
        </p:nvPicPr>
        <p:blipFill>
          <a:blip r:embed="rId15"/>
          <a:srcRect l="0" t="0" r="0" b="0"/>
          <a:stretch>
            <a:fillRect/>
          </a:stretch>
        </p:blipFill>
        <p:spPr>
          <a:xfrm flipH="false" flipV="false" rot="0">
            <a:off x="10405137" y="2122586"/>
            <a:ext cx="2257060" cy="1268875"/>
          </a:xfrm>
          <a:prstGeom prst="rect">
            <a:avLst/>
          </a:prstGeom>
        </p:spPr>
      </p:pic>
      <p:pic>
        <p:nvPicPr>
          <p:cNvPr name="Picture 41" id="41"/>
          <p:cNvPicPr>
            <a:picLocks noChangeAspect="true"/>
          </p:cNvPicPr>
          <p:nvPr/>
        </p:nvPicPr>
        <p:blipFill>
          <a:blip r:embed="rId16"/>
          <a:srcRect l="0" t="0" r="0" b="0"/>
          <a:stretch>
            <a:fillRect/>
          </a:stretch>
        </p:blipFill>
        <p:spPr>
          <a:xfrm flipH="false" flipV="false" rot="0">
            <a:off x="10733450" y="7079855"/>
            <a:ext cx="1600434" cy="900244"/>
          </a:xfrm>
          <a:prstGeom prst="rect">
            <a:avLst/>
          </a:prstGeom>
        </p:spPr>
      </p:pic>
      <p:pic>
        <p:nvPicPr>
          <p:cNvPr name="Picture 42" id="42"/>
          <p:cNvPicPr>
            <a:picLocks noChangeAspect="true"/>
          </p:cNvPicPr>
          <p:nvPr/>
        </p:nvPicPr>
        <p:blipFill>
          <a:blip r:embed="rId17"/>
          <a:srcRect l="0" t="0" r="0" b="0"/>
          <a:stretch>
            <a:fillRect/>
          </a:stretch>
        </p:blipFill>
        <p:spPr>
          <a:xfrm flipH="false" flipV="false" rot="0">
            <a:off x="11533667" y="5210087"/>
            <a:ext cx="2675917" cy="1783945"/>
          </a:xfrm>
          <a:prstGeom prst="rect">
            <a:avLst/>
          </a:prstGeom>
        </p:spPr>
      </p:pic>
      <p:sp>
        <p:nvSpPr>
          <p:cNvPr name="TextBox 43" id="43"/>
          <p:cNvSpPr txBox="true"/>
          <p:nvPr/>
        </p:nvSpPr>
        <p:spPr>
          <a:xfrm rot="0">
            <a:off x="13221241" y="8938310"/>
            <a:ext cx="3413494" cy="306705"/>
          </a:xfrm>
          <a:prstGeom prst="rect">
            <a:avLst/>
          </a:prstGeom>
        </p:spPr>
        <p:txBody>
          <a:bodyPr anchor="t" rtlCol="false" tIns="0" lIns="0" bIns="0" rIns="0">
            <a:spAutoFit/>
          </a:bodyPr>
          <a:lstStyle/>
          <a:p>
            <a:pPr algn="r">
              <a:lnSpc>
                <a:spcPts val="2520"/>
              </a:lnSpc>
            </a:pPr>
            <a:r>
              <a:rPr lang="en-US" sz="1800" spc="36">
                <a:solidFill>
                  <a:srgbClr val="D5D8DB"/>
                </a:solidFill>
                <a:latin typeface="HK Grotesk Light"/>
              </a:rPr>
              <a:t>Next</a:t>
            </a:r>
          </a:p>
        </p:txBody>
      </p:sp>
      <p:sp>
        <p:nvSpPr>
          <p:cNvPr name="TextBox 44" id="44"/>
          <p:cNvSpPr txBox="true"/>
          <p:nvPr/>
        </p:nvSpPr>
        <p:spPr>
          <a:xfrm rot="0">
            <a:off x="6581421" y="8935482"/>
            <a:ext cx="5125158" cy="312360"/>
          </a:xfrm>
          <a:prstGeom prst="rect">
            <a:avLst/>
          </a:prstGeom>
        </p:spPr>
        <p:txBody>
          <a:bodyPr anchor="t" rtlCol="false" tIns="0" lIns="0" bIns="0" rIns="0">
            <a:spAutoFit/>
          </a:bodyPr>
          <a:lstStyle/>
          <a:p>
            <a:pPr algn="ctr">
              <a:lnSpc>
                <a:spcPts val="2520"/>
              </a:lnSpc>
            </a:pPr>
            <a:r>
              <a:rPr lang="en-US" sz="1800" spc="36">
                <a:solidFill>
                  <a:srgbClr val="D5D8DB"/>
                </a:solidFill>
                <a:latin typeface="HK Grotesk Light"/>
              </a:rPr>
              <a:t>08/26</a:t>
            </a:r>
          </a:p>
        </p:txBody>
      </p:sp>
      <p:sp>
        <p:nvSpPr>
          <p:cNvPr name="TextBox 45" id="45"/>
          <p:cNvSpPr txBox="true"/>
          <p:nvPr/>
        </p:nvSpPr>
        <p:spPr>
          <a:xfrm rot="0">
            <a:off x="1604485" y="8938310"/>
            <a:ext cx="3853531" cy="306705"/>
          </a:xfrm>
          <a:prstGeom prst="rect">
            <a:avLst/>
          </a:prstGeom>
        </p:spPr>
        <p:txBody>
          <a:bodyPr anchor="t" rtlCol="false" tIns="0" lIns="0" bIns="0" rIns="0">
            <a:spAutoFit/>
          </a:bodyPr>
          <a:lstStyle/>
          <a:p>
            <a:pPr algn="just">
              <a:lnSpc>
                <a:spcPts val="2520"/>
              </a:lnSpc>
            </a:pPr>
            <a:r>
              <a:rPr lang="en-US" sz="1800" spc="36">
                <a:solidFill>
                  <a:srgbClr val="D5D8DB"/>
                </a:solidFill>
                <a:latin typeface="HK Grotesk Light"/>
              </a:rPr>
              <a:t>Back</a:t>
            </a:r>
          </a:p>
        </p:txBody>
      </p:sp>
      <p:sp>
        <p:nvSpPr>
          <p:cNvPr name="TextBox 46" id="46"/>
          <p:cNvSpPr txBox="true"/>
          <p:nvPr/>
        </p:nvSpPr>
        <p:spPr>
          <a:xfrm rot="0">
            <a:off x="904065" y="1350561"/>
            <a:ext cx="1250043" cy="448481"/>
          </a:xfrm>
          <a:prstGeom prst="rect">
            <a:avLst/>
          </a:prstGeom>
        </p:spPr>
        <p:txBody>
          <a:bodyPr anchor="t" rtlCol="false" tIns="0" lIns="0" bIns="0" rIns="0">
            <a:spAutoFit/>
          </a:bodyPr>
          <a:lstStyle/>
          <a:p>
            <a:pPr>
              <a:lnSpc>
                <a:spcPts val="3683"/>
              </a:lnSpc>
            </a:pPr>
            <a:r>
              <a:rPr lang="en-US" sz="2630" spc="-52">
                <a:solidFill>
                  <a:srgbClr val="D5D8DB"/>
                </a:solidFill>
                <a:latin typeface="Lexend Deca Bold"/>
              </a:rPr>
              <a:t>Apollo</a:t>
            </a:r>
          </a:p>
        </p:txBody>
      </p:sp>
      <p:sp>
        <p:nvSpPr>
          <p:cNvPr name="TextBox 47" id="47"/>
          <p:cNvSpPr txBox="true"/>
          <p:nvPr/>
        </p:nvSpPr>
        <p:spPr>
          <a:xfrm rot="0">
            <a:off x="7730581" y="4775335"/>
            <a:ext cx="2363675" cy="743588"/>
          </a:xfrm>
          <a:prstGeom prst="rect">
            <a:avLst/>
          </a:prstGeom>
        </p:spPr>
        <p:txBody>
          <a:bodyPr anchor="t" rtlCol="false" tIns="0" lIns="0" bIns="0" rIns="0">
            <a:spAutoFit/>
          </a:bodyPr>
          <a:lstStyle/>
          <a:p>
            <a:pPr algn="ctr">
              <a:lnSpc>
                <a:spcPts val="2955"/>
              </a:lnSpc>
            </a:pPr>
            <a:r>
              <a:rPr lang="en-US" sz="2291" spc="89">
                <a:solidFill>
                  <a:srgbClr val="FFFFFF"/>
                </a:solidFill>
                <a:latin typeface="Aileron Regular Bold"/>
              </a:rPr>
              <a:t>APPLICATION</a:t>
            </a:r>
          </a:p>
          <a:p>
            <a:pPr algn="ctr" marL="0" indent="0" lvl="0">
              <a:lnSpc>
                <a:spcPts val="2955"/>
              </a:lnSpc>
              <a:spcBef>
                <a:spcPct val="0"/>
              </a:spcBef>
            </a:pPr>
            <a:r>
              <a:rPr lang="en-US" sz="2291" spc="89">
                <a:solidFill>
                  <a:srgbClr val="FFFFFF"/>
                </a:solidFill>
                <a:latin typeface="Aileron Regular Bold"/>
              </a:rPr>
              <a:t>ENVIORNMENT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D2B42"/>
        </a:solidFill>
      </p:bgPr>
    </p:bg>
    <p:spTree>
      <p:nvGrpSpPr>
        <p:cNvPr id="1" name=""/>
        <p:cNvGrpSpPr/>
        <p:nvPr/>
      </p:nvGrpSpPr>
      <p:grpSpPr>
        <a:xfrm>
          <a:off x="0" y="0"/>
          <a:ext cx="0" cy="0"/>
          <a:chOff x="0" y="0"/>
          <a:chExt cx="0" cy="0"/>
        </a:xfrm>
      </p:grpSpPr>
      <p:sp>
        <p:nvSpPr>
          <p:cNvPr name="AutoShape 2" id="2"/>
          <p:cNvSpPr/>
          <p:nvPr/>
        </p:nvSpPr>
        <p:spPr>
          <a:xfrm rot="0">
            <a:off x="1028700" y="8579893"/>
            <a:ext cx="16230600" cy="9525"/>
          </a:xfrm>
          <a:prstGeom prst="rect">
            <a:avLst/>
          </a:prstGeom>
          <a:solidFill>
            <a:srgbClr val="D5D8DB"/>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0216" y="9002010"/>
            <a:ext cx="108841" cy="21740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01634" y="9002010"/>
            <a:ext cx="108841" cy="217405"/>
          </a:xfrm>
          <a:prstGeom prst="rect">
            <a:avLst/>
          </a:prstGeom>
        </p:spPr>
      </p:pic>
      <p:grpSp>
        <p:nvGrpSpPr>
          <p:cNvPr name="Group 5" id="5"/>
          <p:cNvGrpSpPr/>
          <p:nvPr/>
        </p:nvGrpSpPr>
        <p:grpSpPr>
          <a:xfrm rot="0">
            <a:off x="2302753" y="5749403"/>
            <a:ext cx="1466396" cy="1437610"/>
            <a:chOff x="0" y="0"/>
            <a:chExt cx="1955195" cy="1916813"/>
          </a:xfrm>
        </p:grpSpPr>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98469" y="0"/>
              <a:ext cx="1358257" cy="1358258"/>
            </a:xfrm>
            <a:prstGeom prst="rect">
              <a:avLst/>
            </a:prstGeom>
          </p:spPr>
        </p:pic>
        <p:sp>
          <p:nvSpPr>
            <p:cNvPr name="TextBox 7" id="7"/>
            <p:cNvSpPr txBox="true"/>
            <p:nvPr/>
          </p:nvSpPr>
          <p:spPr>
            <a:xfrm rot="0">
              <a:off x="0" y="1567643"/>
              <a:ext cx="1955195" cy="349170"/>
            </a:xfrm>
            <a:prstGeom prst="rect">
              <a:avLst/>
            </a:prstGeom>
          </p:spPr>
          <p:txBody>
            <a:bodyPr anchor="t" rtlCol="false" tIns="0" lIns="0" bIns="0" rIns="0">
              <a:spAutoFit/>
            </a:bodyPr>
            <a:lstStyle/>
            <a:p>
              <a:pPr algn="ctr">
                <a:lnSpc>
                  <a:spcPts val="2154"/>
                </a:lnSpc>
              </a:pPr>
              <a:r>
                <a:rPr lang="en-US" sz="1539" spc="-30">
                  <a:solidFill>
                    <a:srgbClr val="1D2B42"/>
                  </a:solidFill>
                  <a:latin typeface="Inter Bold"/>
                </a:rPr>
                <a:t>Th</a:t>
              </a:r>
              <a:r>
                <a:rPr lang="en-US" sz="1539" spc="-30">
                  <a:solidFill>
                    <a:srgbClr val="1D2B42"/>
                  </a:solidFill>
                  <a:latin typeface="Inter Bold"/>
                </a:rPr>
                <a:t>e Audios Co.</a:t>
              </a:r>
            </a:p>
          </p:txBody>
        </p:sp>
      </p:gr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026220" y="1028700"/>
            <a:ext cx="233080" cy="155104"/>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28700" y="634572"/>
            <a:ext cx="763602" cy="763602"/>
          </a:xfrm>
          <a:prstGeom prst="rect">
            <a:avLst/>
          </a:prstGeom>
        </p:spPr>
      </p:pic>
      <p:pic>
        <p:nvPicPr>
          <p:cNvPr name="Picture 10" id="10"/>
          <p:cNvPicPr>
            <a:picLocks noChangeAspect="true"/>
          </p:cNvPicPr>
          <p:nvPr/>
        </p:nvPicPr>
        <p:blipFill>
          <a:blip r:embed="rId10"/>
          <a:srcRect l="0" t="0" r="0" b="0"/>
          <a:stretch>
            <a:fillRect/>
          </a:stretch>
        </p:blipFill>
        <p:spPr>
          <a:xfrm flipH="false" flipV="false" rot="0">
            <a:off x="904065" y="3317654"/>
            <a:ext cx="8604992" cy="3869359"/>
          </a:xfrm>
          <a:prstGeom prst="rect">
            <a:avLst/>
          </a:prstGeom>
        </p:spPr>
      </p:pic>
      <p:grpSp>
        <p:nvGrpSpPr>
          <p:cNvPr name="Group 11" id="11"/>
          <p:cNvGrpSpPr/>
          <p:nvPr/>
        </p:nvGrpSpPr>
        <p:grpSpPr>
          <a:xfrm rot="0">
            <a:off x="4277718" y="4239869"/>
            <a:ext cx="1857685" cy="903631"/>
            <a:chOff x="0" y="0"/>
            <a:chExt cx="3117064" cy="1516228"/>
          </a:xfrm>
        </p:grpSpPr>
        <p:sp>
          <p:nvSpPr>
            <p:cNvPr name="Freeform 12" id="12"/>
            <p:cNvSpPr/>
            <p:nvPr/>
          </p:nvSpPr>
          <p:spPr>
            <a:xfrm>
              <a:off x="0" y="0"/>
              <a:ext cx="3117064" cy="1516228"/>
            </a:xfrm>
            <a:custGeom>
              <a:avLst/>
              <a:gdLst/>
              <a:ahLst/>
              <a:cxnLst/>
              <a:rect r="r" b="b" t="t" l="l"/>
              <a:pathLst>
                <a:path h="1516228" w="3117064">
                  <a:moveTo>
                    <a:pt x="0" y="0"/>
                  </a:moveTo>
                  <a:lnTo>
                    <a:pt x="3117064" y="0"/>
                  </a:lnTo>
                  <a:lnTo>
                    <a:pt x="3117064" y="1516228"/>
                  </a:lnTo>
                  <a:lnTo>
                    <a:pt x="0" y="1516228"/>
                  </a:lnTo>
                  <a:close/>
                </a:path>
              </a:pathLst>
            </a:custGeom>
            <a:solidFill>
              <a:srgbClr val="1D2B42"/>
            </a:solidFill>
          </p:spPr>
        </p:sp>
      </p:grpSp>
      <p:sp>
        <p:nvSpPr>
          <p:cNvPr name="TextBox 13" id="13"/>
          <p:cNvSpPr txBox="true"/>
          <p:nvPr/>
        </p:nvSpPr>
        <p:spPr>
          <a:xfrm rot="0">
            <a:off x="11163485" y="3122359"/>
            <a:ext cx="6095815" cy="1329601"/>
          </a:xfrm>
          <a:prstGeom prst="rect">
            <a:avLst/>
          </a:prstGeom>
        </p:spPr>
        <p:txBody>
          <a:bodyPr anchor="t" rtlCol="false" tIns="0" lIns="0" bIns="0" rIns="0">
            <a:spAutoFit/>
          </a:bodyPr>
          <a:lstStyle/>
          <a:p>
            <a:pPr algn="r">
              <a:lnSpc>
                <a:spcPts val="10080"/>
              </a:lnSpc>
            </a:pPr>
            <a:r>
              <a:rPr lang="en-US" sz="9600" spc="-480">
                <a:solidFill>
                  <a:srgbClr val="D5D8DB"/>
                </a:solidFill>
                <a:latin typeface="Open Sauce Bold"/>
              </a:rPr>
              <a:t>Spotify API</a:t>
            </a:r>
          </a:p>
        </p:txBody>
      </p:sp>
      <p:sp>
        <p:nvSpPr>
          <p:cNvPr name="TextBox 14" id="14"/>
          <p:cNvSpPr txBox="true"/>
          <p:nvPr/>
        </p:nvSpPr>
        <p:spPr>
          <a:xfrm rot="0">
            <a:off x="10020059" y="4953162"/>
            <a:ext cx="7239241" cy="2233851"/>
          </a:xfrm>
          <a:prstGeom prst="rect">
            <a:avLst/>
          </a:prstGeom>
        </p:spPr>
        <p:txBody>
          <a:bodyPr anchor="t" rtlCol="false" tIns="0" lIns="0" bIns="0" rIns="0">
            <a:spAutoFit/>
          </a:bodyPr>
          <a:lstStyle/>
          <a:p>
            <a:pPr algn="just">
              <a:lnSpc>
                <a:spcPts val="2940"/>
              </a:lnSpc>
            </a:pPr>
            <a:r>
              <a:rPr lang="en-US" sz="2100">
                <a:solidFill>
                  <a:srgbClr val="D5D8DB"/>
                </a:solidFill>
                <a:latin typeface="Lexend Deca"/>
              </a:rPr>
              <a:t>With the help of Spotify API our application is able to fetch data from Spotify music catalog and manage user's playlist and saved music. We are defining the scopes that let us specify exactly what type of data we want to access and what access permissions the user is asked to grant. </a:t>
            </a:r>
          </a:p>
        </p:txBody>
      </p:sp>
      <p:sp>
        <p:nvSpPr>
          <p:cNvPr name="TextBox 15" id="15"/>
          <p:cNvSpPr txBox="true"/>
          <p:nvPr/>
        </p:nvSpPr>
        <p:spPr>
          <a:xfrm rot="0">
            <a:off x="13221241" y="8938310"/>
            <a:ext cx="3413494" cy="306705"/>
          </a:xfrm>
          <a:prstGeom prst="rect">
            <a:avLst/>
          </a:prstGeom>
        </p:spPr>
        <p:txBody>
          <a:bodyPr anchor="t" rtlCol="false" tIns="0" lIns="0" bIns="0" rIns="0">
            <a:spAutoFit/>
          </a:bodyPr>
          <a:lstStyle/>
          <a:p>
            <a:pPr algn="r">
              <a:lnSpc>
                <a:spcPts val="2520"/>
              </a:lnSpc>
            </a:pPr>
            <a:r>
              <a:rPr lang="en-US" sz="1800" spc="36">
                <a:solidFill>
                  <a:srgbClr val="D5D8DB"/>
                </a:solidFill>
                <a:latin typeface="HK Grotesk Light"/>
              </a:rPr>
              <a:t>Next</a:t>
            </a:r>
          </a:p>
        </p:txBody>
      </p:sp>
      <p:sp>
        <p:nvSpPr>
          <p:cNvPr name="TextBox 16" id="16"/>
          <p:cNvSpPr txBox="true"/>
          <p:nvPr/>
        </p:nvSpPr>
        <p:spPr>
          <a:xfrm rot="0">
            <a:off x="6581421" y="8935482"/>
            <a:ext cx="5125158" cy="312360"/>
          </a:xfrm>
          <a:prstGeom prst="rect">
            <a:avLst/>
          </a:prstGeom>
        </p:spPr>
        <p:txBody>
          <a:bodyPr anchor="t" rtlCol="false" tIns="0" lIns="0" bIns="0" rIns="0">
            <a:spAutoFit/>
          </a:bodyPr>
          <a:lstStyle/>
          <a:p>
            <a:pPr algn="ctr">
              <a:lnSpc>
                <a:spcPts val="2520"/>
              </a:lnSpc>
            </a:pPr>
            <a:r>
              <a:rPr lang="en-US" sz="1800" spc="36">
                <a:solidFill>
                  <a:srgbClr val="D5D8DB"/>
                </a:solidFill>
                <a:latin typeface="HK Grotesk Light"/>
              </a:rPr>
              <a:t>09/26</a:t>
            </a:r>
          </a:p>
        </p:txBody>
      </p:sp>
      <p:sp>
        <p:nvSpPr>
          <p:cNvPr name="TextBox 17" id="17"/>
          <p:cNvSpPr txBox="true"/>
          <p:nvPr/>
        </p:nvSpPr>
        <p:spPr>
          <a:xfrm rot="0">
            <a:off x="1604485" y="8938310"/>
            <a:ext cx="3853531" cy="306705"/>
          </a:xfrm>
          <a:prstGeom prst="rect">
            <a:avLst/>
          </a:prstGeom>
        </p:spPr>
        <p:txBody>
          <a:bodyPr anchor="t" rtlCol="false" tIns="0" lIns="0" bIns="0" rIns="0">
            <a:spAutoFit/>
          </a:bodyPr>
          <a:lstStyle/>
          <a:p>
            <a:pPr algn="just">
              <a:lnSpc>
                <a:spcPts val="2520"/>
              </a:lnSpc>
            </a:pPr>
            <a:r>
              <a:rPr lang="en-US" sz="1800" spc="36">
                <a:solidFill>
                  <a:srgbClr val="D5D8DB"/>
                </a:solidFill>
                <a:latin typeface="HK Grotesk Light"/>
              </a:rPr>
              <a:t>Back</a:t>
            </a:r>
          </a:p>
        </p:txBody>
      </p:sp>
      <p:sp>
        <p:nvSpPr>
          <p:cNvPr name="TextBox 18" id="18"/>
          <p:cNvSpPr txBox="true"/>
          <p:nvPr/>
        </p:nvSpPr>
        <p:spPr>
          <a:xfrm rot="0">
            <a:off x="904065" y="1350561"/>
            <a:ext cx="1250043" cy="448481"/>
          </a:xfrm>
          <a:prstGeom prst="rect">
            <a:avLst/>
          </a:prstGeom>
        </p:spPr>
        <p:txBody>
          <a:bodyPr anchor="t" rtlCol="false" tIns="0" lIns="0" bIns="0" rIns="0">
            <a:spAutoFit/>
          </a:bodyPr>
          <a:lstStyle/>
          <a:p>
            <a:pPr>
              <a:lnSpc>
                <a:spcPts val="3683"/>
              </a:lnSpc>
            </a:pPr>
            <a:r>
              <a:rPr lang="en-US" sz="2630" spc="-52">
                <a:solidFill>
                  <a:srgbClr val="D5D8DB"/>
                </a:solidFill>
                <a:latin typeface="Lexend Deca Bold"/>
              </a:rPr>
              <a:t>Apollo</a:t>
            </a:r>
          </a:p>
        </p:txBody>
      </p:sp>
      <p:sp>
        <p:nvSpPr>
          <p:cNvPr name="TextBox 19" id="19"/>
          <p:cNvSpPr txBox="true"/>
          <p:nvPr/>
        </p:nvSpPr>
        <p:spPr>
          <a:xfrm rot="0">
            <a:off x="4685067" y="4795094"/>
            <a:ext cx="1042988" cy="373286"/>
          </a:xfrm>
          <a:prstGeom prst="rect">
            <a:avLst/>
          </a:prstGeom>
        </p:spPr>
        <p:txBody>
          <a:bodyPr anchor="t" rtlCol="false" tIns="0" lIns="0" bIns="0" rIns="0">
            <a:spAutoFit/>
          </a:bodyPr>
          <a:lstStyle/>
          <a:p>
            <a:pPr algn="ctr">
              <a:lnSpc>
                <a:spcPts val="3080"/>
              </a:lnSpc>
            </a:pPr>
            <a:r>
              <a:rPr lang="en-US" sz="2200">
                <a:solidFill>
                  <a:srgbClr val="FFFFFF"/>
                </a:solidFill>
                <a:latin typeface="Open Sans Light"/>
              </a:rPr>
              <a:t>Web API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DAEy3scnld4</dc:identifier>
  <dcterms:modified xsi:type="dcterms:W3CDTF">2011-08-01T06:04:30Z</dcterms:modified>
  <cp:revision>1</cp:revision>
  <dc:title>Apollo</dc:title>
</cp:coreProperties>
</file>